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Default Extension="jpg" ContentType="image/jpg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9906001"/>
  <p:notesSz cx="12192000" cy="9906001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599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69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2C2B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9275" y="8931199"/>
            <a:ext cx="1728190" cy="5505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471746" y="9047148"/>
            <a:ext cx="1837055" cy="318770"/>
          </a:xfrm>
          <a:custGeom>
            <a:avLst/>
            <a:gdLst/>
            <a:ahLst/>
            <a:cxnLst/>
            <a:rect l="l" t="t" r="r" b="b"/>
            <a:pathLst>
              <a:path w="1837054" h="318770">
                <a:moveTo>
                  <a:pt x="1677670" y="0"/>
                </a:moveTo>
                <a:lnTo>
                  <a:pt x="148390" y="368"/>
                </a:lnTo>
                <a:lnTo>
                  <a:pt x="106395" y="8997"/>
                </a:lnTo>
                <a:lnTo>
                  <a:pt x="69237" y="27887"/>
                </a:lnTo>
                <a:lnTo>
                  <a:pt x="38501" y="55453"/>
                </a:lnTo>
                <a:lnTo>
                  <a:pt x="15773" y="90107"/>
                </a:lnTo>
                <a:lnTo>
                  <a:pt x="2641" y="130263"/>
                </a:lnTo>
                <a:lnTo>
                  <a:pt x="0" y="159308"/>
                </a:lnTo>
                <a:lnTo>
                  <a:pt x="368" y="170226"/>
                </a:lnTo>
                <a:lnTo>
                  <a:pt x="8997" y="212221"/>
                </a:lnTo>
                <a:lnTo>
                  <a:pt x="27887" y="249380"/>
                </a:lnTo>
                <a:lnTo>
                  <a:pt x="55453" y="280116"/>
                </a:lnTo>
                <a:lnTo>
                  <a:pt x="90107" y="302843"/>
                </a:lnTo>
                <a:lnTo>
                  <a:pt x="130263" y="315976"/>
                </a:lnTo>
                <a:lnTo>
                  <a:pt x="159308" y="318617"/>
                </a:lnTo>
                <a:lnTo>
                  <a:pt x="1683073" y="318527"/>
                </a:lnTo>
                <a:lnTo>
                  <a:pt x="1724153" y="311661"/>
                </a:lnTo>
                <a:lnTo>
                  <a:pt x="1760952" y="294676"/>
                </a:lnTo>
                <a:lnTo>
                  <a:pt x="1792033" y="268715"/>
                </a:lnTo>
                <a:lnTo>
                  <a:pt x="1815961" y="234920"/>
                </a:lnTo>
                <a:lnTo>
                  <a:pt x="1831299" y="194431"/>
                </a:lnTo>
                <a:lnTo>
                  <a:pt x="1836610" y="148390"/>
                </a:lnTo>
                <a:lnTo>
                  <a:pt x="1834972" y="133952"/>
                </a:lnTo>
                <a:lnTo>
                  <a:pt x="1822746" y="93393"/>
                </a:lnTo>
                <a:lnTo>
                  <a:pt x="1800787" y="58199"/>
                </a:lnTo>
                <a:lnTo>
                  <a:pt x="1770683" y="29957"/>
                </a:lnTo>
                <a:lnTo>
                  <a:pt x="1734019" y="10251"/>
                </a:lnTo>
                <a:lnTo>
                  <a:pt x="1692380" y="670"/>
                </a:lnTo>
                <a:lnTo>
                  <a:pt x="1677670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19201"/>
            <a:ext cx="12192000" cy="289560"/>
          </a:xfrm>
          <a:custGeom>
            <a:avLst/>
            <a:gdLst/>
            <a:ahLst/>
            <a:cxnLst/>
            <a:rect l="l" t="t" r="r" b="b"/>
            <a:pathLst>
              <a:path w="12192000" h="289559">
                <a:moveTo>
                  <a:pt x="12192000" y="0"/>
                </a:moveTo>
                <a:lnTo>
                  <a:pt x="9392640" y="2374"/>
                </a:lnTo>
                <a:lnTo>
                  <a:pt x="9344249" y="4634"/>
                </a:lnTo>
                <a:lnTo>
                  <a:pt x="9302267" y="10750"/>
                </a:lnTo>
                <a:lnTo>
                  <a:pt x="9234597" y="32828"/>
                </a:lnTo>
                <a:lnTo>
                  <a:pt x="9183758" y="65164"/>
                </a:lnTo>
                <a:lnTo>
                  <a:pt x="9143877" y="104315"/>
                </a:lnTo>
                <a:lnTo>
                  <a:pt x="9109082" y="146838"/>
                </a:lnTo>
                <a:lnTo>
                  <a:pt x="9091757" y="168289"/>
                </a:lnTo>
                <a:lnTo>
                  <a:pt x="9053582" y="209414"/>
                </a:lnTo>
                <a:lnTo>
                  <a:pt x="9005811" y="245303"/>
                </a:lnTo>
                <a:lnTo>
                  <a:pt x="8942575" y="272513"/>
                </a:lnTo>
                <a:lnTo>
                  <a:pt x="8903321" y="281787"/>
                </a:lnTo>
                <a:lnTo>
                  <a:pt x="8857999" y="287600"/>
                </a:lnTo>
                <a:lnTo>
                  <a:pt x="8805875" y="289521"/>
                </a:lnTo>
                <a:lnTo>
                  <a:pt x="0" y="289521"/>
                </a:lnTo>
              </a:path>
            </a:pathLst>
          </a:custGeom>
          <a:ln w="6349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61069" y="161935"/>
            <a:ext cx="962875" cy="6079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-3526819" y="265004"/>
            <a:ext cx="1391163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2C2B2D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199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9212580"/>
            <a:ext cx="2194559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NALOG.GOV.RU/" TargetMode="External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WWW.NALOG.GOV.RU/" TargetMode="External"/><Relationship Id="rId6" Type="http://schemas.openxmlformats.org/officeDocument/2006/relationships/notesSlide" Target="../notesSlides/notesSlide2.xml"/><Relationship Id="rId7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notesSlide" Target="../notesSlides/notesSlide4.xml"/><Relationship Id="rId7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notesSlide" Target="../notesSlides/notesSlide9.xml"/><Relationship Id="rId9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304" y="544611"/>
            <a:ext cx="54876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100" b="1">
                <a:latin typeface="Arial"/>
                <a:cs typeface="Arial"/>
              </a:rPr>
              <a:t>У</a:t>
            </a:r>
            <a:r>
              <a:rPr dirty="0" sz="2000" spc="-80" b="1">
                <a:latin typeface="Arial"/>
                <a:cs typeface="Arial"/>
              </a:rPr>
              <a:t>в</a:t>
            </a:r>
            <a:r>
              <a:rPr dirty="0" sz="2000" b="1">
                <a:latin typeface="Arial"/>
                <a:cs typeface="Arial"/>
              </a:rPr>
              <a:t>е</a:t>
            </a:r>
            <a:r>
              <a:rPr dirty="0" sz="2000" b="1">
                <a:latin typeface="Arial"/>
                <a:cs typeface="Arial"/>
              </a:rPr>
              <a:t>д</a:t>
            </a:r>
            <a:r>
              <a:rPr dirty="0" sz="2000" spc="-25" b="1">
                <a:latin typeface="Arial"/>
                <a:cs typeface="Arial"/>
              </a:rPr>
              <a:t>о</a:t>
            </a:r>
            <a:r>
              <a:rPr dirty="0" sz="2000" spc="-60" b="1">
                <a:latin typeface="Arial"/>
                <a:cs typeface="Arial"/>
              </a:rPr>
              <a:t>м</a:t>
            </a:r>
            <a:r>
              <a:rPr dirty="0" sz="2000" spc="-90" b="1">
                <a:latin typeface="Arial"/>
                <a:cs typeface="Arial"/>
              </a:rPr>
              <a:t>л</a:t>
            </a:r>
            <a:r>
              <a:rPr dirty="0" sz="2000" spc="70" b="1">
                <a:latin typeface="Arial"/>
                <a:cs typeface="Arial"/>
              </a:rPr>
              <a:t>е</a:t>
            </a:r>
            <a:r>
              <a:rPr dirty="0" sz="2000" spc="0" b="1">
                <a:latin typeface="Arial"/>
                <a:cs typeface="Arial"/>
              </a:rPr>
              <a:t>н</a:t>
            </a:r>
            <a:r>
              <a:rPr dirty="0" sz="2000" spc="-15" b="1">
                <a:latin typeface="Arial"/>
                <a:cs typeface="Arial"/>
              </a:rPr>
              <a:t>и</a:t>
            </a:r>
            <a:r>
              <a:rPr dirty="0" sz="2000" spc="-85" b="1">
                <a:latin typeface="Arial"/>
                <a:cs typeface="Arial"/>
              </a:rPr>
              <a:t>я</a:t>
            </a:r>
            <a:r>
              <a:rPr dirty="0" sz="2000" spc="10" b="1"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о</a:t>
            </a:r>
            <a:r>
              <a:rPr dirty="0" sz="2000" spc="-100" b="1">
                <a:latin typeface="Arial"/>
                <a:cs typeface="Arial"/>
              </a:rPr>
              <a:t>б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и</a:t>
            </a:r>
            <a:r>
              <a:rPr dirty="0" sz="2000" spc="25" b="1">
                <a:latin typeface="Arial"/>
                <a:cs typeface="Arial"/>
              </a:rPr>
              <a:t>с</a:t>
            </a:r>
            <a:r>
              <a:rPr dirty="0" sz="2000" spc="-25" b="1">
                <a:latin typeface="Arial"/>
                <a:cs typeface="Arial"/>
              </a:rPr>
              <a:t>ч</a:t>
            </a:r>
            <a:r>
              <a:rPr dirty="0" sz="2000" spc="-25" b="1">
                <a:latin typeface="Arial"/>
                <a:cs typeface="Arial"/>
              </a:rPr>
              <a:t>и</a:t>
            </a:r>
            <a:r>
              <a:rPr dirty="0" sz="2000" spc="25" b="1">
                <a:latin typeface="Arial"/>
                <a:cs typeface="Arial"/>
              </a:rPr>
              <a:t>с</a:t>
            </a:r>
            <a:r>
              <a:rPr dirty="0" sz="2000" spc="-100" b="1">
                <a:latin typeface="Arial"/>
                <a:cs typeface="Arial"/>
              </a:rPr>
              <a:t>л</a:t>
            </a:r>
            <a:r>
              <a:rPr dirty="0" sz="2000" spc="70" b="1">
                <a:latin typeface="Arial"/>
                <a:cs typeface="Arial"/>
              </a:rPr>
              <a:t>е</a:t>
            </a:r>
            <a:r>
              <a:rPr dirty="0" sz="2000" spc="0" b="1">
                <a:latin typeface="Arial"/>
                <a:cs typeface="Arial"/>
              </a:rPr>
              <a:t>нн</a:t>
            </a:r>
            <a:r>
              <a:rPr dirty="0" sz="2000" spc="-220" b="1">
                <a:latin typeface="Arial"/>
                <a:cs typeface="Arial"/>
              </a:rPr>
              <a:t>ы</a:t>
            </a:r>
            <a:r>
              <a:rPr dirty="0" sz="2000" spc="-114" b="1">
                <a:latin typeface="Arial"/>
                <a:cs typeface="Arial"/>
              </a:rPr>
              <a:t>х</a:t>
            </a:r>
            <a:r>
              <a:rPr dirty="0" sz="2000" spc="9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с</a:t>
            </a:r>
            <a:r>
              <a:rPr dirty="0" sz="2000" spc="75" b="1">
                <a:latin typeface="Arial"/>
                <a:cs typeface="Arial"/>
              </a:rPr>
              <a:t>у</a:t>
            </a:r>
            <a:r>
              <a:rPr dirty="0" sz="2000" spc="-45" b="1">
                <a:latin typeface="Arial"/>
                <a:cs typeface="Arial"/>
              </a:rPr>
              <a:t>м</a:t>
            </a:r>
            <a:r>
              <a:rPr dirty="0" sz="2000" b="1">
                <a:latin typeface="Arial"/>
                <a:cs typeface="Arial"/>
              </a:rPr>
              <a:t>м</a:t>
            </a:r>
            <a:r>
              <a:rPr dirty="0" sz="2000" b="1">
                <a:latin typeface="Arial"/>
                <a:cs typeface="Arial"/>
              </a:rPr>
              <a:t>а</a:t>
            </a:r>
            <a:r>
              <a:rPr dirty="0" sz="2000" spc="50" b="1">
                <a:latin typeface="Arial"/>
                <a:cs typeface="Arial"/>
              </a:rPr>
              <a:t>х</a:t>
            </a:r>
            <a:r>
              <a:rPr dirty="0" sz="2000" b="1">
                <a:latin typeface="Arial"/>
                <a:cs typeface="Arial"/>
              </a:rPr>
              <a:t>.</a:t>
            </a:r>
            <a:r>
              <a:rPr dirty="0" sz="2000" spc="15" b="1">
                <a:latin typeface="Arial"/>
                <a:cs typeface="Arial"/>
              </a:rPr>
              <a:t> </a:t>
            </a:r>
            <a:r>
              <a:rPr dirty="0" sz="2000" spc="-45" b="1">
                <a:latin typeface="Arial"/>
                <a:cs typeface="Arial"/>
              </a:rPr>
              <a:t>Ч</a:t>
            </a:r>
            <a:r>
              <a:rPr dirty="0" sz="2000" spc="30" b="1">
                <a:latin typeface="Arial"/>
                <a:cs typeface="Arial"/>
              </a:rPr>
              <a:t>т</a:t>
            </a:r>
            <a:r>
              <a:rPr dirty="0" sz="2000" spc="-110" b="1">
                <a:latin typeface="Arial"/>
                <a:cs typeface="Arial"/>
              </a:rPr>
              <a:t>о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н</a:t>
            </a:r>
            <a:r>
              <a:rPr dirty="0" sz="2000" spc="100" b="1">
                <a:latin typeface="Arial"/>
                <a:cs typeface="Arial"/>
              </a:rPr>
              <a:t>у</a:t>
            </a:r>
            <a:r>
              <a:rPr dirty="0" sz="2000" spc="-85" b="1">
                <a:latin typeface="Arial"/>
                <a:cs typeface="Arial"/>
              </a:rPr>
              <a:t>ж</a:t>
            </a:r>
            <a:r>
              <a:rPr dirty="0" sz="2000" spc="-254" b="1">
                <a:latin typeface="Arial"/>
                <a:cs typeface="Arial"/>
              </a:rPr>
              <a:t> </a:t>
            </a:r>
            <a:r>
              <a:rPr dirty="0" sz="2000" spc="0" b="1">
                <a:latin typeface="Arial"/>
                <a:cs typeface="Arial"/>
              </a:rPr>
              <a:t>н</a:t>
            </a:r>
            <a:r>
              <a:rPr dirty="0" sz="2000" spc="-110" b="1">
                <a:latin typeface="Arial"/>
                <a:cs typeface="Arial"/>
              </a:rPr>
              <a:t>о</a:t>
            </a:r>
            <a:r>
              <a:rPr dirty="0" sz="2000" spc="20" b="1">
                <a:latin typeface="Arial"/>
                <a:cs typeface="Arial"/>
              </a:rPr>
              <a:t> </a:t>
            </a:r>
            <a:r>
              <a:rPr dirty="0" sz="2000" spc="110" b="1">
                <a:latin typeface="Arial"/>
                <a:cs typeface="Arial"/>
              </a:rPr>
              <a:t>з</a:t>
            </a:r>
            <a:r>
              <a:rPr dirty="0" sz="2000" spc="50" b="1">
                <a:latin typeface="Arial"/>
                <a:cs typeface="Arial"/>
              </a:rPr>
              <a:t>н</a:t>
            </a:r>
            <a:r>
              <a:rPr dirty="0" sz="2000" spc="-35" b="1">
                <a:latin typeface="Arial"/>
                <a:cs typeface="Arial"/>
              </a:rPr>
              <a:t>а</a:t>
            </a:r>
            <a:r>
              <a:rPr dirty="0" sz="2000" spc="55" b="1">
                <a:latin typeface="Arial"/>
                <a:cs typeface="Arial"/>
              </a:rPr>
              <a:t>т</a:t>
            </a:r>
            <a:r>
              <a:rPr dirty="0" sz="2000" spc="-140" b="1">
                <a:latin typeface="Arial"/>
                <a:cs typeface="Arial"/>
              </a:rPr>
              <a:t>ь</a:t>
            </a:r>
            <a:r>
              <a:rPr dirty="0" sz="2000" spc="-110" b="1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05" y="1434223"/>
            <a:ext cx="2444750" cy="232410"/>
          </a:xfrm>
          <a:custGeom>
            <a:avLst/>
            <a:gdLst/>
            <a:ahLst/>
            <a:cxnLst/>
            <a:rect l="l" t="t" r="r" b="b"/>
            <a:pathLst>
              <a:path w="2444750" h="232410">
                <a:moveTo>
                  <a:pt x="0" y="0"/>
                </a:moveTo>
                <a:lnTo>
                  <a:pt x="2444762" y="0"/>
                </a:lnTo>
                <a:lnTo>
                  <a:pt x="2444762" y="232346"/>
                </a:lnTo>
                <a:lnTo>
                  <a:pt x="0" y="232346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96768" y="1434223"/>
            <a:ext cx="3543300" cy="232410"/>
          </a:xfrm>
          <a:custGeom>
            <a:avLst/>
            <a:gdLst/>
            <a:ahLst/>
            <a:cxnLst/>
            <a:rect l="l" t="t" r="r" b="b"/>
            <a:pathLst>
              <a:path w="3543300" h="232410">
                <a:moveTo>
                  <a:pt x="0" y="0"/>
                </a:moveTo>
                <a:lnTo>
                  <a:pt x="3543058" y="0"/>
                </a:lnTo>
                <a:lnTo>
                  <a:pt x="3543058" y="232346"/>
                </a:lnTo>
                <a:lnTo>
                  <a:pt x="0" y="232346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2005" y="1666574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6350">
            <a:solidFill>
              <a:srgbClr val="5959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2005" y="3930255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2005" y="7093094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6350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2005" y="9006254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1305" y="1823071"/>
            <a:ext cx="2291080" cy="54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31 д</a:t>
            </a:r>
            <a:r>
              <a:rPr dirty="0" sz="1200" spc="-5" b="1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dirty="0" sz="1200" spc="-10" b="1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абря</a:t>
            </a:r>
            <a:r>
              <a:rPr dirty="0" sz="12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C00000"/>
                </a:solidFill>
                <a:latin typeface="Times New Roman"/>
                <a:cs typeface="Times New Roman"/>
              </a:rPr>
              <a:t>2023 </a:t>
            </a:r>
            <a:r>
              <a:rPr dirty="0" sz="1200" spc="-5" b="1">
                <a:latin typeface="Times New Roman"/>
                <a:cs typeface="Times New Roman"/>
              </a:rPr>
              <a:t>з</a:t>
            </a:r>
            <a:r>
              <a:rPr dirty="0" sz="1200" b="1">
                <a:latin typeface="Times New Roman"/>
                <a:cs typeface="Times New Roman"/>
              </a:rPr>
              <a:t>а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ан</a:t>
            </a:r>
            <a:r>
              <a:rPr dirty="0" sz="1200" spc="-5" b="1">
                <a:latin typeface="Times New Roman"/>
                <a:cs typeface="Times New Roman"/>
              </a:rPr>
              <a:t>ч</a:t>
            </a:r>
            <a:r>
              <a:rPr dirty="0" sz="1200" b="1">
                <a:latin typeface="Times New Roman"/>
                <a:cs typeface="Times New Roman"/>
              </a:rPr>
              <a:t>ива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spc="20" b="1">
                <a:latin typeface="Times New Roman"/>
                <a:cs typeface="Times New Roman"/>
              </a:rPr>
              <a:t>т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b="1">
                <a:latin typeface="Times New Roman"/>
                <a:cs typeface="Times New Roman"/>
              </a:rPr>
              <a:t>я</a:t>
            </a:r>
            <a:r>
              <a:rPr dirty="0" sz="1200" b="1">
                <a:latin typeface="Times New Roman"/>
                <a:cs typeface="Times New Roman"/>
              </a:rPr>
              <a:t> п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р</a:t>
            </a:r>
            <a:r>
              <a:rPr dirty="0" sz="1200" spc="-30" b="1">
                <a:latin typeface="Times New Roman"/>
                <a:cs typeface="Times New Roman"/>
              </a:rPr>
              <a:t>е</a:t>
            </a:r>
            <a:r>
              <a:rPr dirty="0" sz="1200" spc="-50" b="1">
                <a:latin typeface="Times New Roman"/>
                <a:cs typeface="Times New Roman"/>
              </a:rPr>
              <a:t>х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дн</a:t>
            </a:r>
            <a:r>
              <a:rPr dirty="0" sz="1200" spc="-5" b="1">
                <a:latin typeface="Times New Roman"/>
                <a:cs typeface="Times New Roman"/>
              </a:rPr>
              <a:t>ы</a:t>
            </a:r>
            <a:r>
              <a:rPr dirty="0" sz="1200" b="1">
                <a:latin typeface="Times New Roman"/>
                <a:cs typeface="Times New Roman"/>
              </a:rPr>
              <a:t>й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ри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д,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spc="-15" b="1">
                <a:latin typeface="Times New Roman"/>
                <a:cs typeface="Times New Roman"/>
              </a:rPr>
              <a:t>в</a:t>
            </a:r>
            <a:r>
              <a:rPr dirty="0" sz="1200" spc="-5" b="1">
                <a:latin typeface="Times New Roman"/>
                <a:cs typeface="Times New Roman"/>
              </a:rPr>
              <a:t>я</a:t>
            </a:r>
            <a:r>
              <a:rPr dirty="0" sz="1200" spc="-5" b="1">
                <a:latin typeface="Times New Roman"/>
                <a:cs typeface="Times New Roman"/>
              </a:rPr>
              <a:t>з</a:t>
            </a:r>
            <a:r>
              <a:rPr dirty="0" sz="1200" b="1">
                <a:latin typeface="Times New Roman"/>
                <a:cs typeface="Times New Roman"/>
              </a:rPr>
              <a:t>анн</a:t>
            </a:r>
            <a:r>
              <a:rPr dirty="0" sz="1200" spc="-5" b="1">
                <a:latin typeface="Times New Roman"/>
                <a:cs typeface="Times New Roman"/>
              </a:rPr>
              <a:t>ы</a:t>
            </a:r>
            <a:r>
              <a:rPr dirty="0" sz="1200" b="1">
                <a:latin typeface="Times New Roman"/>
                <a:cs typeface="Times New Roman"/>
              </a:rPr>
              <a:t>й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</a:t>
            </a:r>
            <a:r>
              <a:rPr dirty="0" sz="1200" b="1">
                <a:latin typeface="Times New Roman"/>
                <a:cs typeface="Times New Roman"/>
              </a:rPr>
              <a:t> вн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др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ни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м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ЕНС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95418" y="9140027"/>
            <a:ext cx="13868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00" spc="2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N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A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L</a:t>
            </a:r>
            <a:r>
              <a:rPr dirty="0" sz="1000" spc="-5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G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G</a:t>
            </a:r>
            <a:r>
              <a:rPr dirty="0" sz="1000" spc="-5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O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  <a:hlinkClick r:id="rId2"/>
              </a:rPr>
              <a:t>V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00" spc="-6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R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  <a:hlinkClick r:id="rId2"/>
              </a:rPr>
              <a:t>U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5461" y="1822268"/>
            <a:ext cx="3010535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5080" indent="-17208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185420" algn="l"/>
              </a:tabLst>
            </a:pP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ж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й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3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5513" y="2369698"/>
            <a:ext cx="3361054" cy="146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п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5">
                <a:solidFill>
                  <a:srgbClr val="808080"/>
                </a:solidFill>
                <a:latin typeface="Times New Roman"/>
                <a:cs typeface="Times New Roman"/>
              </a:rPr>
              <a:t>с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dirty="0" sz="1000" spc="114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Ф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л</a:t>
            </a:r>
            <a:r>
              <a:rPr dirty="0" sz="1000" spc="60">
                <a:solidFill>
                  <a:srgbClr val="808080"/>
                </a:solidFill>
                <a:latin typeface="Times New Roman"/>
                <a:cs typeface="Times New Roman"/>
              </a:rPr>
              <a:t>ь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35">
                <a:solidFill>
                  <a:srgbClr val="808080"/>
                </a:solidFill>
                <a:latin typeface="Times New Roman"/>
                <a:cs typeface="Times New Roman"/>
              </a:rPr>
              <a:t>г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114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з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к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5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25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4</a:t>
            </a:r>
            <a:r>
              <a:rPr dirty="0" sz="1000" spc="-14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25">
                <a:solidFill>
                  <a:srgbClr val="808080"/>
                </a:solidFill>
                <a:latin typeface="Times New Roman"/>
                <a:cs typeface="Times New Roman"/>
              </a:rPr>
              <a:t>7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№</a:t>
            </a:r>
            <a:r>
              <a:rPr dirty="0" sz="10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9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6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-1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-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ФЗ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84785" marR="24130" indent="-172085">
              <a:lnSpc>
                <a:spcPct val="100000"/>
              </a:lnSpc>
              <a:buClr>
                <a:srgbClr val="C00000"/>
              </a:buClr>
              <a:buFont typeface="Wingdings"/>
              <a:buChar char=""/>
              <a:tabLst>
                <a:tab pos="185420" algn="l"/>
              </a:tabLst>
            </a:pP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ош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бки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</a:t>
            </a:r>
            <a:r>
              <a:rPr dirty="0" sz="1200">
                <a:latin typeface="Times New Roman"/>
                <a:cs typeface="Times New Roman"/>
              </a:rPr>
              <a:t>ях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ля</a:t>
            </a:r>
            <a:r>
              <a:rPr dirty="0" sz="1200" spc="-10">
                <a:latin typeface="Times New Roman"/>
                <a:cs typeface="Times New Roman"/>
              </a:rPr>
              <a:t>ю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ли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С д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тв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для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ог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ш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>
                <a:latin typeface="Times New Roman"/>
                <a:cs typeface="Times New Roman"/>
              </a:rPr>
              <a:t> о</a:t>
            </a:r>
            <a:r>
              <a:rPr dirty="0" sz="1200" spc="-25">
                <a:latin typeface="Times New Roman"/>
                <a:cs typeface="Times New Roman"/>
              </a:rPr>
              <a:t>б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нн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на</a:t>
            </a:r>
            <a:r>
              <a:rPr dirty="0" sz="1200">
                <a:latin typeface="Times New Roman"/>
                <a:cs typeface="Times New Roman"/>
              </a:rPr>
              <a:t>ло</a:t>
            </a:r>
            <a:r>
              <a:rPr dirty="0" sz="1200" spc="-2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619760">
              <a:lnSpc>
                <a:spcPct val="100000"/>
              </a:lnSpc>
            </a:pPr>
            <a:r>
              <a:rPr dirty="0" sz="1000" spc="5">
                <a:solidFill>
                  <a:srgbClr val="808080"/>
                </a:solidFill>
                <a:latin typeface="Times New Roman"/>
                <a:cs typeface="Times New Roman"/>
              </a:rPr>
              <a:t>П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85">
                <a:solidFill>
                  <a:srgbClr val="808080"/>
                </a:solidFill>
                <a:latin typeface="Times New Roman"/>
                <a:cs typeface="Times New Roman"/>
              </a:rPr>
              <a:t>с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вл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ни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14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">
                <a:solidFill>
                  <a:srgbClr val="808080"/>
                </a:solidFill>
                <a:latin typeface="Times New Roman"/>
                <a:cs typeface="Times New Roman"/>
              </a:rPr>
              <a:t>П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в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и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л</a:t>
            </a:r>
            <a:r>
              <a:rPr dirty="0" sz="1000" spc="60">
                <a:solidFill>
                  <a:srgbClr val="808080"/>
                </a:solidFill>
                <a:latin typeface="Times New Roman"/>
                <a:cs typeface="Times New Roman"/>
              </a:rPr>
              <a:t>ь</a:t>
            </a:r>
            <a:r>
              <a:rPr dirty="0" sz="1000" spc="85">
                <a:solidFill>
                  <a:srgbClr val="808080"/>
                </a:solidFill>
                <a:latin typeface="Times New Roman"/>
                <a:cs typeface="Times New Roman"/>
              </a:rPr>
              <a:t>с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в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5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85">
                <a:solidFill>
                  <a:srgbClr val="808080"/>
                </a:solidFill>
                <a:latin typeface="Times New Roman"/>
                <a:cs typeface="Times New Roman"/>
              </a:rPr>
              <a:t>сс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ий</a:t>
            </a:r>
            <a:r>
              <a:rPr dirty="0" sz="1000" spc="85">
                <a:solidFill>
                  <a:srgbClr val="808080"/>
                </a:solidFill>
                <a:latin typeface="Times New Roman"/>
                <a:cs typeface="Times New Roman"/>
              </a:rPr>
              <a:t>с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к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й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Ф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ци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и</a:t>
            </a:r>
            <a:r>
              <a:rPr dirty="0" sz="1000" spc="10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9</a:t>
            </a:r>
            <a:r>
              <a:rPr dirty="0" sz="1000" spc="-15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-1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.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114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№</a:t>
            </a:r>
            <a:r>
              <a:rPr dirty="0" sz="10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1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5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1305" y="4086750"/>
            <a:ext cx="2047875" cy="72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С</a:t>
            </a:r>
            <a:r>
              <a:rPr dirty="0" sz="1200" spc="-5" b="1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1 </a:t>
            </a:r>
            <a:r>
              <a:rPr dirty="0" sz="1200" spc="-5" b="1">
                <a:solidFill>
                  <a:srgbClr val="00B0F0"/>
                </a:solidFill>
                <a:latin typeface="Times New Roman"/>
                <a:cs typeface="Times New Roman"/>
              </a:rPr>
              <a:t>я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нваря</a:t>
            </a:r>
            <a:r>
              <a:rPr dirty="0" sz="1200" spc="-15" b="1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2024 </a:t>
            </a:r>
            <a:r>
              <a:rPr dirty="0" sz="1200" spc="-30" b="1">
                <a:solidFill>
                  <a:srgbClr val="00B0F0"/>
                </a:solidFill>
                <a:latin typeface="Times New Roman"/>
                <a:cs typeface="Times New Roman"/>
              </a:rPr>
              <a:t>г</a:t>
            </a:r>
            <a:r>
              <a:rPr dirty="0" sz="1200" spc="-40" b="1">
                <a:solidFill>
                  <a:srgbClr val="00B0F0"/>
                </a:solidFill>
                <a:latin typeface="Times New Roman"/>
                <a:cs typeface="Times New Roman"/>
              </a:rPr>
              <a:t>о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да </a:t>
            </a:r>
            <a:r>
              <a:rPr dirty="0" sz="1200" spc="-15" b="1">
                <a:latin typeface="Times New Roman"/>
                <a:cs typeface="Times New Roman"/>
              </a:rPr>
              <a:t>м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20" b="1">
                <a:latin typeface="Times New Roman"/>
                <a:cs typeface="Times New Roman"/>
              </a:rPr>
              <a:t>ж</a:t>
            </a:r>
            <a:r>
              <a:rPr dirty="0" sz="1200" b="1">
                <a:latin typeface="Times New Roman"/>
                <a:cs typeface="Times New Roman"/>
              </a:rPr>
              <a:t>но</a:t>
            </a:r>
            <a:r>
              <a:rPr dirty="0" sz="1200" b="1">
                <a:latin typeface="Times New Roman"/>
                <a:cs typeface="Times New Roman"/>
              </a:rPr>
              <a:t> пр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spc="2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а</a:t>
            </a:r>
            <a:r>
              <a:rPr dirty="0" sz="1200" spc="-15" b="1">
                <a:latin typeface="Times New Roman"/>
                <a:cs typeface="Times New Roman"/>
              </a:rPr>
              <a:t>в</a:t>
            </a:r>
            <a:r>
              <a:rPr dirty="0" sz="1200" spc="-5" b="1">
                <a:latin typeface="Times New Roman"/>
                <a:cs typeface="Times New Roman"/>
              </a:rPr>
              <a:t>ля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spc="-10" b="1">
                <a:solidFill>
                  <a:srgbClr val="00B0F0"/>
                </a:solidFill>
                <a:latin typeface="Times New Roman"/>
                <a:cs typeface="Times New Roman"/>
              </a:rPr>
              <a:t>Т</a:t>
            </a:r>
            <a:r>
              <a:rPr dirty="0" sz="1200" spc="-60" b="1">
                <a:solidFill>
                  <a:srgbClr val="00B0F0"/>
                </a:solidFill>
                <a:latin typeface="Times New Roman"/>
                <a:cs typeface="Times New Roman"/>
              </a:rPr>
              <a:t>О</a:t>
            </a:r>
            <a:r>
              <a:rPr dirty="0" sz="1200" spc="5" b="1">
                <a:solidFill>
                  <a:srgbClr val="00B0F0"/>
                </a:solidFill>
                <a:latin typeface="Times New Roman"/>
                <a:cs typeface="Times New Roman"/>
              </a:rPr>
              <a:t>Л</a:t>
            </a:r>
            <a:r>
              <a:rPr dirty="0" sz="1200" spc="10" b="1">
                <a:solidFill>
                  <a:srgbClr val="00B0F0"/>
                </a:solidFill>
                <a:latin typeface="Times New Roman"/>
                <a:cs typeface="Times New Roman"/>
              </a:rPr>
              <a:t>Ь</a:t>
            </a:r>
            <a:r>
              <a:rPr dirty="0" sz="1200" spc="-20" b="1">
                <a:solidFill>
                  <a:srgbClr val="00B0F0"/>
                </a:solidFill>
                <a:latin typeface="Times New Roman"/>
                <a:cs typeface="Times New Roman"/>
              </a:rPr>
              <a:t>К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О</a:t>
            </a:r>
            <a:r>
              <a:rPr dirty="0" sz="1200" b="1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ув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мле</a:t>
            </a:r>
            <a:r>
              <a:rPr dirty="0" sz="1200" b="1">
                <a:latin typeface="Times New Roman"/>
                <a:cs typeface="Times New Roman"/>
              </a:rPr>
              <a:t>ние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об и</a:t>
            </a:r>
            <a:r>
              <a:rPr dirty="0" sz="1200" spc="-30" b="1">
                <a:latin typeface="Times New Roman"/>
                <a:cs typeface="Times New Roman"/>
              </a:rPr>
              <a:t>с</a:t>
            </a:r>
            <a:r>
              <a:rPr dirty="0" sz="1200" spc="-5" b="1">
                <a:latin typeface="Times New Roman"/>
                <a:cs typeface="Times New Roman"/>
              </a:rPr>
              <a:t>ч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5" b="1">
                <a:latin typeface="Times New Roman"/>
                <a:cs typeface="Times New Roman"/>
              </a:rPr>
              <a:t>сле</a:t>
            </a:r>
            <a:r>
              <a:rPr dirty="0" sz="1200" b="1">
                <a:latin typeface="Times New Roman"/>
                <a:cs typeface="Times New Roman"/>
              </a:rPr>
              <a:t>нн</a:t>
            </a:r>
            <a:r>
              <a:rPr dirty="0" sz="1200" spc="-5" b="1">
                <a:latin typeface="Times New Roman"/>
                <a:cs typeface="Times New Roman"/>
              </a:rPr>
              <a:t>ы</a:t>
            </a:r>
            <a:r>
              <a:rPr dirty="0" sz="1200" b="1">
                <a:latin typeface="Times New Roman"/>
                <a:cs typeface="Times New Roman"/>
              </a:rPr>
              <a:t>х</a:t>
            </a:r>
            <a:r>
              <a:rPr dirty="0" sz="1200" b="1">
                <a:latin typeface="Times New Roman"/>
                <a:cs typeface="Times New Roman"/>
              </a:rPr>
              <a:t> н</a:t>
            </a:r>
            <a:r>
              <a:rPr dirty="0" sz="1200" spc="10" b="1">
                <a:latin typeface="Times New Roman"/>
                <a:cs typeface="Times New Roman"/>
              </a:rPr>
              <a:t>а</a:t>
            </a:r>
            <a:r>
              <a:rPr dirty="0" sz="1200" spc="-5" b="1">
                <a:latin typeface="Times New Roman"/>
                <a:cs typeface="Times New Roman"/>
              </a:rPr>
              <a:t>л</a:t>
            </a:r>
            <a:r>
              <a:rPr dirty="0" sz="1200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г</a:t>
            </a:r>
            <a:r>
              <a:rPr dirty="0" sz="1200" b="1">
                <a:latin typeface="Times New Roman"/>
                <a:cs typeface="Times New Roman"/>
              </a:rPr>
              <a:t>ах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5513" y="4086750"/>
            <a:ext cx="3331845" cy="2677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5080" indent="-172085">
              <a:lnSpc>
                <a:spcPct val="100000"/>
              </a:lnSpc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13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ае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-5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ж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ё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ой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-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С </a:t>
            </a:r>
            <a:r>
              <a:rPr dirty="0" sz="1200" spc="-20">
                <a:latin typeface="Times New Roman"/>
                <a:cs typeface="Times New Roman"/>
              </a:rPr>
              <a:t>Р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02.</a:t>
            </a:r>
            <a:r>
              <a:rPr dirty="0" sz="1200" spc="-50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1.2022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№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7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8-</a:t>
            </a:r>
            <a:endParaRPr sz="1200">
              <a:latin typeface="Times New Roman"/>
              <a:cs typeface="Times New Roman"/>
            </a:endParaRPr>
          </a:p>
          <a:p>
            <a:pPr marL="184785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/1047@</a:t>
            </a:r>
            <a:endParaRPr sz="1200">
              <a:latin typeface="Times New Roman"/>
              <a:cs typeface="Times New Roman"/>
            </a:endParaRPr>
          </a:p>
          <a:p>
            <a:pPr marL="184785" marR="36004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Д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2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ж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офо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2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55">
                <a:latin typeface="Times New Roman"/>
                <a:cs typeface="Times New Roman"/>
              </a:rPr>
              <a:t>к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ль</a:t>
            </a:r>
            <a:r>
              <a:rPr dirty="0" sz="1200" spc="-6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84785" marR="29209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ля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кл</a:t>
            </a:r>
            <a:r>
              <a:rPr dirty="0" sz="1200" spc="-45">
                <a:latin typeface="Times New Roman"/>
                <a:cs typeface="Times New Roman"/>
              </a:rPr>
              <a:t>ю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ош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бок, 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ы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ль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ош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я</a:t>
            </a:r>
            <a:endParaRPr sz="1200">
              <a:latin typeface="Times New Roman"/>
              <a:cs typeface="Times New Roman"/>
            </a:endParaRPr>
          </a:p>
          <a:p>
            <a:pPr marL="184785" marR="30797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3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-2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-50">
                <a:latin typeface="Times New Roman"/>
                <a:cs typeface="Times New Roman"/>
              </a:rPr>
              <a:t>б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 spc="-5">
                <a:latin typeface="Times New Roman"/>
                <a:cs typeface="Times New Roman"/>
              </a:rPr>
              <a:t>г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10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20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те</a:t>
            </a:r>
            <a:endParaRPr sz="1200">
              <a:latin typeface="Times New Roman"/>
              <a:cs typeface="Times New Roman"/>
            </a:endParaRPr>
          </a:p>
          <a:p>
            <a:pPr marL="184785" marR="18732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Д</a:t>
            </a:r>
            <a:r>
              <a:rPr dirty="0" sz="1200">
                <a:latin typeface="Times New Roman"/>
                <a:cs typeface="Times New Roman"/>
              </a:rPr>
              <a:t>ля </a:t>
            </a:r>
            <a:r>
              <a:rPr dirty="0" sz="1200" spc="-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ль</a:t>
            </a:r>
            <a:r>
              <a:rPr dirty="0" sz="1200" spc="-10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ф</a:t>
            </a:r>
            <a:r>
              <a:rPr dirty="0" sz="1200" spc="5">
                <a:latin typeface="Times New Roman"/>
                <a:cs typeface="Times New Roman"/>
              </a:rPr>
              <a:t>иц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ро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ой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25">
                <a:latin typeface="Times New Roman"/>
                <a:cs typeface="Times New Roman"/>
              </a:rPr>
              <a:t>э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ро</a:t>
            </a:r>
            <a:r>
              <a:rPr dirty="0" sz="1200" spc="5">
                <a:latin typeface="Times New Roman"/>
                <a:cs typeface="Times New Roman"/>
              </a:rPr>
              <a:t>нн</a:t>
            </a:r>
            <a:r>
              <a:rPr dirty="0" sz="1200" spc="-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й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пи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и,</a:t>
            </a:r>
            <a:r>
              <a:rPr dirty="0" sz="1200" spc="5">
                <a:latin typeface="Times New Roman"/>
                <a:cs typeface="Times New Roman"/>
              </a:rPr>
              <a:t> п</a:t>
            </a:r>
            <a:r>
              <a:rPr dirty="0" sz="1200">
                <a:latin typeface="Times New Roman"/>
                <a:cs typeface="Times New Roman"/>
              </a:rPr>
              <a:t>ри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з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2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5">
                <a:latin typeface="Times New Roman"/>
                <a:cs typeface="Times New Roman"/>
              </a:rPr>
              <a:t>ин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357" y="7249659"/>
            <a:ext cx="2292985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По 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аким</a:t>
            </a:r>
            <a:r>
              <a:rPr dirty="0" sz="1200" spc="-4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</a:t>
            </a:r>
            <a:r>
              <a:rPr dirty="0" sz="1200" spc="10" b="1">
                <a:latin typeface="Times New Roman"/>
                <a:cs typeface="Times New Roman"/>
              </a:rPr>
              <a:t>а</a:t>
            </a:r>
            <a:r>
              <a:rPr dirty="0" sz="1200" spc="-5" b="1">
                <a:latin typeface="Times New Roman"/>
                <a:cs typeface="Times New Roman"/>
              </a:rPr>
              <a:t>л</a:t>
            </a:r>
            <a:r>
              <a:rPr dirty="0" sz="1200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г</a:t>
            </a:r>
            <a:r>
              <a:rPr dirty="0" sz="1200" b="1">
                <a:latin typeface="Times New Roman"/>
                <a:cs typeface="Times New Roman"/>
              </a:rPr>
              <a:t>ам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spc="2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а</a:t>
            </a:r>
            <a:r>
              <a:rPr dirty="0" sz="1200" spc="-15" b="1">
                <a:latin typeface="Times New Roman"/>
                <a:cs typeface="Times New Roman"/>
              </a:rPr>
              <a:t>в</a:t>
            </a:r>
            <a:r>
              <a:rPr dirty="0" sz="1200" spc="-5" b="1">
                <a:latin typeface="Times New Roman"/>
                <a:cs typeface="Times New Roman"/>
              </a:rPr>
              <a:t>ля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05" b="1">
                <a:latin typeface="Times New Roman"/>
                <a:cs typeface="Times New Roman"/>
              </a:rPr>
              <a:t>У</a:t>
            </a:r>
            <a:r>
              <a:rPr dirty="0" sz="1200" b="1">
                <a:latin typeface="Times New Roman"/>
                <a:cs typeface="Times New Roman"/>
              </a:rPr>
              <a:t>в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мле</a:t>
            </a:r>
            <a:r>
              <a:rPr dirty="0" sz="1200" b="1">
                <a:latin typeface="Times New Roman"/>
                <a:cs typeface="Times New Roman"/>
              </a:rPr>
              <a:t>ни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5461" y="7249590"/>
            <a:ext cx="2748915" cy="1656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4859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Юр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иц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 ин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ль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ин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 spc="-20">
                <a:latin typeface="Times New Roman"/>
                <a:cs typeface="Times New Roman"/>
              </a:rPr>
              <a:t>м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ли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0">
                <a:latin typeface="Times New Roman"/>
                <a:cs typeface="Times New Roman"/>
              </a:rPr>
              <a:t>ю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1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66666"/>
              <a:buFont typeface="Wingdings"/>
              <a:buChar char=""/>
              <a:tabLst>
                <a:tab pos="185420" algn="l"/>
              </a:tabLst>
            </a:pP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НД</a:t>
            </a:r>
            <a:r>
              <a:rPr dirty="0" sz="1200" spc="-85">
                <a:latin typeface="Times New Roman"/>
                <a:cs typeface="Times New Roman"/>
              </a:rPr>
              <a:t>Ф</a:t>
            </a:r>
            <a:r>
              <a:rPr dirty="0" sz="1200">
                <a:latin typeface="Times New Roman"/>
                <a:cs typeface="Times New Roman"/>
              </a:rPr>
              <a:t>Л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66666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40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20">
                <a:latin typeface="Times New Roman"/>
                <a:cs typeface="Times New Roman"/>
              </a:rPr>
              <a:t>о</a:t>
            </a:r>
            <a:r>
              <a:rPr dirty="0" sz="1200" spc="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ам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66666"/>
              <a:buFont typeface="Wingdings"/>
              <a:buChar char=""/>
              <a:tabLst>
                <a:tab pos="185420" algn="l"/>
              </a:tabLst>
            </a:pP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щ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нн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на</a:t>
            </a:r>
            <a:r>
              <a:rPr dirty="0" sz="1200">
                <a:latin typeface="Times New Roman"/>
                <a:cs typeface="Times New Roman"/>
              </a:rPr>
              <a:t>лог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ю</a:t>
            </a:r>
            <a:r>
              <a:rPr dirty="0" sz="1200" spc="-15">
                <a:latin typeface="Times New Roman"/>
                <a:cs typeface="Times New Roman"/>
              </a:rPr>
              <a:t>р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ц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66666"/>
              <a:buFont typeface="Wingdings"/>
              <a:buChar char=""/>
              <a:tabLst>
                <a:tab pos="185420" algn="l"/>
              </a:tabLst>
            </a:pP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рощ</a:t>
            </a:r>
            <a:r>
              <a:rPr dirty="0" sz="1200" spc="-5">
                <a:latin typeface="Times New Roman"/>
                <a:cs typeface="Times New Roman"/>
              </a:rPr>
              <a:t>ё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ой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ло</a:t>
            </a:r>
            <a:r>
              <a:rPr dirty="0" sz="1200" spc="-25">
                <a:latin typeface="Times New Roman"/>
                <a:cs typeface="Times New Roman"/>
              </a:rPr>
              <a:t>г</a:t>
            </a:r>
            <a:r>
              <a:rPr dirty="0" sz="1200">
                <a:latin typeface="Times New Roman"/>
                <a:cs typeface="Times New Roman"/>
              </a:rPr>
              <a:t>оо</a:t>
            </a:r>
            <a:r>
              <a:rPr dirty="0" sz="1200" spc="-25">
                <a:latin typeface="Times New Roman"/>
                <a:cs typeface="Times New Roman"/>
              </a:rPr>
              <a:t>б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ж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10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я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66666"/>
              <a:buFont typeface="Wingdings"/>
              <a:buChar char=""/>
              <a:tabLst>
                <a:tab pos="185420" algn="l"/>
              </a:tabLst>
            </a:pP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35">
                <a:latin typeface="Times New Roman"/>
                <a:cs typeface="Times New Roman"/>
              </a:rPr>
              <a:t>С</a:t>
            </a:r>
            <a:r>
              <a:rPr dirty="0" sz="1200" spc="-5">
                <a:latin typeface="Times New Roman"/>
                <a:cs typeface="Times New Roman"/>
              </a:rPr>
              <a:t>Х</a:t>
            </a:r>
            <a:r>
              <a:rPr dirty="0" sz="1200">
                <a:latin typeface="Times New Roman"/>
                <a:cs typeface="Times New Roman"/>
              </a:rPr>
              <a:t>Н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304" y="544611"/>
            <a:ext cx="548767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100" b="1">
                <a:latin typeface="Arial"/>
                <a:cs typeface="Arial"/>
              </a:rPr>
              <a:t>У</a:t>
            </a:r>
            <a:r>
              <a:rPr dirty="0" sz="2000" spc="-75" b="1">
                <a:latin typeface="Arial"/>
                <a:cs typeface="Arial"/>
              </a:rPr>
              <a:t>в</a:t>
            </a:r>
            <a:r>
              <a:rPr dirty="0" sz="2000" b="1">
                <a:latin typeface="Arial"/>
                <a:cs typeface="Arial"/>
              </a:rPr>
              <a:t>е</a:t>
            </a:r>
            <a:r>
              <a:rPr dirty="0" sz="2000" b="1">
                <a:latin typeface="Arial"/>
                <a:cs typeface="Arial"/>
              </a:rPr>
              <a:t>д</a:t>
            </a:r>
            <a:r>
              <a:rPr dirty="0" sz="2000" spc="-25" b="1">
                <a:latin typeface="Arial"/>
                <a:cs typeface="Arial"/>
              </a:rPr>
              <a:t>о</a:t>
            </a:r>
            <a:r>
              <a:rPr dirty="0" sz="2000" spc="-45" b="1">
                <a:latin typeface="Arial"/>
                <a:cs typeface="Arial"/>
              </a:rPr>
              <a:t>м</a:t>
            </a:r>
            <a:r>
              <a:rPr dirty="0" sz="2000" spc="-100" b="1">
                <a:latin typeface="Arial"/>
                <a:cs typeface="Arial"/>
              </a:rPr>
              <a:t>л</a:t>
            </a:r>
            <a:r>
              <a:rPr dirty="0" sz="2000" spc="70" b="1">
                <a:latin typeface="Arial"/>
                <a:cs typeface="Arial"/>
              </a:rPr>
              <a:t>е</a:t>
            </a:r>
            <a:r>
              <a:rPr dirty="0" sz="2000" spc="0" b="1">
                <a:latin typeface="Arial"/>
                <a:cs typeface="Arial"/>
              </a:rPr>
              <a:t>н</a:t>
            </a:r>
            <a:r>
              <a:rPr dirty="0" sz="2000" spc="-15" b="1">
                <a:latin typeface="Arial"/>
                <a:cs typeface="Arial"/>
              </a:rPr>
              <a:t>и</a:t>
            </a:r>
            <a:r>
              <a:rPr dirty="0" sz="2000" spc="-85" b="1">
                <a:latin typeface="Arial"/>
                <a:cs typeface="Arial"/>
              </a:rPr>
              <a:t>я</a:t>
            </a:r>
            <a:r>
              <a:rPr dirty="0" sz="2000" spc="10" b="1">
                <a:latin typeface="Arial"/>
                <a:cs typeface="Arial"/>
              </a:rPr>
              <a:t> </a:t>
            </a:r>
            <a:r>
              <a:rPr dirty="0" sz="2000" spc="-25" b="1">
                <a:latin typeface="Arial"/>
                <a:cs typeface="Arial"/>
              </a:rPr>
              <a:t>о</a:t>
            </a:r>
            <a:r>
              <a:rPr dirty="0" sz="2000" spc="-100" b="1">
                <a:latin typeface="Arial"/>
                <a:cs typeface="Arial"/>
              </a:rPr>
              <a:t>б</a:t>
            </a:r>
            <a:r>
              <a:rPr dirty="0" sz="2000" spc="-5" b="1">
                <a:latin typeface="Arial"/>
                <a:cs typeface="Arial"/>
              </a:rPr>
              <a:t> </a:t>
            </a:r>
            <a:r>
              <a:rPr dirty="0" sz="2000" spc="-15" b="1">
                <a:latin typeface="Arial"/>
                <a:cs typeface="Arial"/>
              </a:rPr>
              <a:t>и</a:t>
            </a:r>
            <a:r>
              <a:rPr dirty="0" sz="2000" spc="25" b="1">
                <a:latin typeface="Arial"/>
                <a:cs typeface="Arial"/>
              </a:rPr>
              <a:t>с</a:t>
            </a:r>
            <a:r>
              <a:rPr dirty="0" sz="2000" spc="-25" b="1">
                <a:latin typeface="Arial"/>
                <a:cs typeface="Arial"/>
              </a:rPr>
              <a:t>ч</a:t>
            </a:r>
            <a:r>
              <a:rPr dirty="0" sz="2000" spc="-15" b="1">
                <a:latin typeface="Arial"/>
                <a:cs typeface="Arial"/>
              </a:rPr>
              <a:t>и</a:t>
            </a:r>
            <a:r>
              <a:rPr dirty="0" sz="2000" spc="35" b="1">
                <a:latin typeface="Arial"/>
                <a:cs typeface="Arial"/>
              </a:rPr>
              <a:t>с</a:t>
            </a:r>
            <a:r>
              <a:rPr dirty="0" sz="2000" spc="-100" b="1">
                <a:latin typeface="Arial"/>
                <a:cs typeface="Arial"/>
              </a:rPr>
              <a:t>л</a:t>
            </a:r>
            <a:r>
              <a:rPr dirty="0" sz="2000" spc="70" b="1">
                <a:latin typeface="Arial"/>
                <a:cs typeface="Arial"/>
              </a:rPr>
              <a:t>е</a:t>
            </a:r>
            <a:r>
              <a:rPr dirty="0" sz="2000" spc="0" b="1">
                <a:latin typeface="Arial"/>
                <a:cs typeface="Arial"/>
              </a:rPr>
              <a:t>нн</a:t>
            </a:r>
            <a:r>
              <a:rPr dirty="0" sz="2000" spc="-220" b="1">
                <a:latin typeface="Arial"/>
                <a:cs typeface="Arial"/>
              </a:rPr>
              <a:t>ы</a:t>
            </a:r>
            <a:r>
              <a:rPr dirty="0" sz="2000" spc="-114" b="1">
                <a:latin typeface="Arial"/>
                <a:cs typeface="Arial"/>
              </a:rPr>
              <a:t>х</a:t>
            </a:r>
            <a:r>
              <a:rPr dirty="0" sz="2000" spc="95" b="1">
                <a:latin typeface="Arial"/>
                <a:cs typeface="Arial"/>
              </a:rPr>
              <a:t> </a:t>
            </a:r>
            <a:r>
              <a:rPr dirty="0" sz="2000" spc="-5" b="1">
                <a:latin typeface="Arial"/>
                <a:cs typeface="Arial"/>
              </a:rPr>
              <a:t>с</a:t>
            </a:r>
            <a:r>
              <a:rPr dirty="0" sz="2000" spc="75" b="1">
                <a:latin typeface="Arial"/>
                <a:cs typeface="Arial"/>
              </a:rPr>
              <a:t>у</a:t>
            </a:r>
            <a:r>
              <a:rPr dirty="0" sz="2000" spc="-15" b="1">
                <a:latin typeface="Arial"/>
                <a:cs typeface="Arial"/>
              </a:rPr>
              <a:t>мм</a:t>
            </a:r>
            <a:r>
              <a:rPr dirty="0" sz="2000" spc="-15" b="1">
                <a:latin typeface="Arial"/>
                <a:cs typeface="Arial"/>
              </a:rPr>
              <a:t>а</a:t>
            </a:r>
            <a:r>
              <a:rPr dirty="0" sz="2000" spc="50" b="1">
                <a:latin typeface="Arial"/>
                <a:cs typeface="Arial"/>
              </a:rPr>
              <a:t>х</a:t>
            </a:r>
            <a:r>
              <a:rPr dirty="0" sz="2000" b="1">
                <a:latin typeface="Arial"/>
                <a:cs typeface="Arial"/>
              </a:rPr>
              <a:t>.</a:t>
            </a:r>
            <a:r>
              <a:rPr dirty="0" sz="2000" spc="15" b="1">
                <a:latin typeface="Arial"/>
                <a:cs typeface="Arial"/>
              </a:rPr>
              <a:t> </a:t>
            </a:r>
            <a:r>
              <a:rPr dirty="0" sz="2000" spc="-45" b="1">
                <a:latin typeface="Arial"/>
                <a:cs typeface="Arial"/>
              </a:rPr>
              <a:t>Ч</a:t>
            </a:r>
            <a:r>
              <a:rPr dirty="0" sz="2000" spc="30" b="1">
                <a:latin typeface="Arial"/>
                <a:cs typeface="Arial"/>
              </a:rPr>
              <a:t>т</a:t>
            </a:r>
            <a:r>
              <a:rPr dirty="0" sz="2000" spc="-110" b="1">
                <a:latin typeface="Arial"/>
                <a:cs typeface="Arial"/>
              </a:rPr>
              <a:t>о</a:t>
            </a:r>
            <a:r>
              <a:rPr dirty="0" sz="2000" spc="-50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н</a:t>
            </a:r>
            <a:r>
              <a:rPr dirty="0" sz="2000" spc="100" b="1">
                <a:latin typeface="Arial"/>
                <a:cs typeface="Arial"/>
              </a:rPr>
              <a:t>у</a:t>
            </a:r>
            <a:r>
              <a:rPr dirty="0" sz="2000" spc="-85" b="1">
                <a:latin typeface="Arial"/>
                <a:cs typeface="Arial"/>
              </a:rPr>
              <a:t>ж</a:t>
            </a:r>
            <a:r>
              <a:rPr dirty="0" sz="2000" spc="-254" b="1">
                <a:latin typeface="Arial"/>
                <a:cs typeface="Arial"/>
              </a:rPr>
              <a:t> </a:t>
            </a:r>
            <a:r>
              <a:rPr dirty="0" sz="2000" spc="0" b="1">
                <a:latin typeface="Arial"/>
                <a:cs typeface="Arial"/>
              </a:rPr>
              <a:t>н</a:t>
            </a:r>
            <a:r>
              <a:rPr dirty="0" sz="2000" spc="-110" b="1">
                <a:latin typeface="Arial"/>
                <a:cs typeface="Arial"/>
              </a:rPr>
              <a:t>о</a:t>
            </a:r>
            <a:r>
              <a:rPr dirty="0" sz="2000" spc="20" b="1">
                <a:latin typeface="Arial"/>
                <a:cs typeface="Arial"/>
              </a:rPr>
              <a:t> </a:t>
            </a:r>
            <a:r>
              <a:rPr dirty="0" sz="2000" spc="110" b="1">
                <a:latin typeface="Arial"/>
                <a:cs typeface="Arial"/>
              </a:rPr>
              <a:t>з</a:t>
            </a:r>
            <a:r>
              <a:rPr dirty="0" sz="2000" spc="50" b="1">
                <a:latin typeface="Arial"/>
                <a:cs typeface="Arial"/>
              </a:rPr>
              <a:t>н</a:t>
            </a:r>
            <a:r>
              <a:rPr dirty="0" sz="2000" spc="-35" b="1">
                <a:latin typeface="Arial"/>
                <a:cs typeface="Arial"/>
              </a:rPr>
              <a:t>а</a:t>
            </a:r>
            <a:r>
              <a:rPr dirty="0" sz="2000" spc="55" b="1">
                <a:latin typeface="Arial"/>
                <a:cs typeface="Arial"/>
              </a:rPr>
              <a:t>т</a:t>
            </a:r>
            <a:r>
              <a:rPr dirty="0" sz="2000" spc="-140" b="1">
                <a:latin typeface="Arial"/>
                <a:cs typeface="Arial"/>
              </a:rPr>
              <a:t>ь</a:t>
            </a:r>
            <a:r>
              <a:rPr dirty="0" sz="2000" spc="-110" b="1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2005" y="1434223"/>
            <a:ext cx="2444750" cy="232410"/>
          </a:xfrm>
          <a:custGeom>
            <a:avLst/>
            <a:gdLst/>
            <a:ahLst/>
            <a:cxnLst/>
            <a:rect l="l" t="t" r="r" b="b"/>
            <a:pathLst>
              <a:path w="2444750" h="232410">
                <a:moveTo>
                  <a:pt x="0" y="0"/>
                </a:moveTo>
                <a:lnTo>
                  <a:pt x="2444762" y="0"/>
                </a:lnTo>
                <a:lnTo>
                  <a:pt x="2444762" y="232346"/>
                </a:lnTo>
                <a:lnTo>
                  <a:pt x="0" y="232346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96768" y="1434223"/>
            <a:ext cx="3543300" cy="232410"/>
          </a:xfrm>
          <a:custGeom>
            <a:avLst/>
            <a:gdLst/>
            <a:ahLst/>
            <a:cxnLst/>
            <a:rect l="l" t="t" r="r" b="b"/>
            <a:pathLst>
              <a:path w="3543300" h="232410">
                <a:moveTo>
                  <a:pt x="0" y="0"/>
                </a:moveTo>
                <a:lnTo>
                  <a:pt x="3543058" y="0"/>
                </a:lnTo>
                <a:lnTo>
                  <a:pt x="3543058" y="232346"/>
                </a:lnTo>
                <a:lnTo>
                  <a:pt x="0" y="232346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52005" y="1666574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6350">
            <a:solidFill>
              <a:srgbClr val="5959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2005" y="3777855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2005" y="4761374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6350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2005" y="6300008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 h="0">
                <a:moveTo>
                  <a:pt x="0" y="0"/>
                </a:moveTo>
                <a:lnTo>
                  <a:pt x="5987821" y="0"/>
                </a:lnTo>
              </a:path>
            </a:pathLst>
          </a:custGeom>
          <a:ln w="12700">
            <a:solidFill>
              <a:srgbClr val="C0C0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11305" y="1823071"/>
            <a:ext cx="1673225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В 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акие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b="1">
                <a:latin typeface="Times New Roman"/>
                <a:cs typeface="Times New Roman"/>
              </a:rPr>
              <a:t>роки</a:t>
            </a:r>
            <a:r>
              <a:rPr dirty="0" sz="1200" spc="-2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дав</a:t>
            </a:r>
            <a:r>
              <a:rPr dirty="0" sz="1200" spc="-40" b="1">
                <a:latin typeface="Times New Roman"/>
                <a:cs typeface="Times New Roman"/>
              </a:rPr>
              <a:t>а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b="1">
                <a:latin typeface="Times New Roman"/>
                <a:cs typeface="Times New Roman"/>
              </a:rPr>
              <a:t> ув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мле</a:t>
            </a:r>
            <a:r>
              <a:rPr dirty="0" sz="1200" b="1">
                <a:latin typeface="Times New Roman"/>
                <a:cs typeface="Times New Roman"/>
              </a:rPr>
              <a:t>ни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5513" y="1823071"/>
            <a:ext cx="3054985" cy="121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marR="270510" indent="-172085">
              <a:lnSpc>
                <a:spcPct val="100000"/>
              </a:lnSpc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b="1">
                <a:latin typeface="Times New Roman"/>
                <a:cs typeface="Times New Roman"/>
              </a:rPr>
              <a:t>не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</a:t>
            </a:r>
            <a:r>
              <a:rPr dirty="0" sz="1200" spc="-30" b="1">
                <a:latin typeface="Times New Roman"/>
                <a:cs typeface="Times New Roman"/>
              </a:rPr>
              <a:t>з</a:t>
            </a:r>
            <a:r>
              <a:rPr dirty="0" sz="1200" b="1">
                <a:latin typeface="Times New Roman"/>
                <a:cs typeface="Times New Roman"/>
              </a:rPr>
              <a:t>дн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25 </a:t>
            </a:r>
            <a:r>
              <a:rPr dirty="0" sz="1200" spc="-5" b="1">
                <a:latin typeface="Times New Roman"/>
                <a:cs typeface="Times New Roman"/>
              </a:rPr>
              <a:t>ч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5" b="1">
                <a:latin typeface="Times New Roman"/>
                <a:cs typeface="Times New Roman"/>
              </a:rPr>
              <a:t>сл</a:t>
            </a:r>
            <a:r>
              <a:rPr dirty="0" sz="1200" b="1">
                <a:latin typeface="Times New Roman"/>
                <a:cs typeface="Times New Roman"/>
              </a:rPr>
              <a:t>а</a:t>
            </a:r>
            <a:r>
              <a:rPr dirty="0" sz="1200" spc="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м</a:t>
            </a:r>
            <a:r>
              <a:rPr dirty="0" sz="1200" spc="5" b="1">
                <a:latin typeface="Times New Roman"/>
                <a:cs typeface="Times New Roman"/>
              </a:rPr>
              <a:t>е</a:t>
            </a:r>
            <a:r>
              <a:rPr dirty="0" sz="1200" spc="-5" b="1">
                <a:latin typeface="Times New Roman"/>
                <a:cs typeface="Times New Roman"/>
              </a:rPr>
              <a:t>ся</a:t>
            </a:r>
            <a:r>
              <a:rPr dirty="0" sz="1200" spc="5" b="1">
                <a:latin typeface="Times New Roman"/>
                <a:cs typeface="Times New Roman"/>
              </a:rPr>
              <a:t>ц</a:t>
            </a:r>
            <a:r>
              <a:rPr dirty="0" sz="1200" b="1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60">
                <a:latin typeface="Times New Roman"/>
                <a:cs typeface="Times New Roman"/>
              </a:rPr>
              <a:t>к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ор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н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рок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ты</a:t>
            </a:r>
            <a:endParaRPr sz="1200">
              <a:latin typeface="Times New Roman"/>
              <a:cs typeface="Times New Roman"/>
            </a:endParaRPr>
          </a:p>
          <a:p>
            <a:pPr marL="12700" marR="509270">
              <a:lnSpc>
                <a:spcPct val="100000"/>
              </a:lnSpc>
              <a:spcBef>
                <a:spcPts val="600"/>
              </a:spcBef>
            </a:pPr>
            <a:r>
              <a:rPr dirty="0" sz="1200">
                <a:latin typeface="Times New Roman"/>
                <a:cs typeface="Times New Roman"/>
              </a:rPr>
              <a:t>В 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бре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2023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НД</a:t>
            </a:r>
            <a:r>
              <a:rPr dirty="0" sz="1200" spc="-85">
                <a:latin typeface="Times New Roman"/>
                <a:cs typeface="Times New Roman"/>
              </a:rPr>
              <a:t>Ф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ля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два</a:t>
            </a:r>
            <a:r>
              <a:rPr dirty="0" sz="1200" spc="-20" b="1">
                <a:latin typeface="Times New Roman"/>
                <a:cs typeface="Times New Roman"/>
              </a:rPr>
              <a:t>ж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5" b="1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b="1">
                <a:latin typeface="Times New Roman"/>
                <a:cs typeface="Times New Roman"/>
              </a:rPr>
              <a:t>не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</a:t>
            </a:r>
            <a:r>
              <a:rPr dirty="0" sz="1200" spc="-30" b="1">
                <a:latin typeface="Times New Roman"/>
                <a:cs typeface="Times New Roman"/>
              </a:rPr>
              <a:t>з</a:t>
            </a:r>
            <a:r>
              <a:rPr dirty="0" sz="1200" b="1">
                <a:latin typeface="Times New Roman"/>
                <a:cs typeface="Times New Roman"/>
              </a:rPr>
              <a:t>дн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25 д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абря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2023 </a:t>
            </a:r>
            <a:r>
              <a:rPr dirty="0" sz="1200" spc="-30" b="1">
                <a:latin typeface="Times New Roman"/>
                <a:cs typeface="Times New Roman"/>
              </a:rPr>
              <a:t>г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да</a:t>
            </a:r>
            <a:endParaRPr sz="120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spcBef>
                <a:spcPts val="20"/>
              </a:spcBef>
            </a:pP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ч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40">
                <a:solidFill>
                  <a:srgbClr val="808080"/>
                </a:solidFill>
                <a:latin typeface="Times New Roman"/>
                <a:cs typeface="Times New Roman"/>
              </a:rPr>
              <a:t>ы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й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п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и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9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я</a:t>
            </a:r>
            <a:r>
              <a:rPr dirty="0" sz="1000" spc="75">
                <a:solidFill>
                  <a:srgbClr val="808080"/>
                </a:solidFill>
                <a:latin typeface="Times New Roman"/>
                <a:cs typeface="Times New Roman"/>
              </a:rPr>
              <a:t>б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я</a:t>
            </a:r>
            <a:r>
              <a:rPr dirty="0" sz="1000" spc="20">
                <a:solidFill>
                  <a:srgbClr val="808080"/>
                </a:solidFill>
                <a:latin typeface="Times New Roman"/>
                <a:cs typeface="Times New Roman"/>
              </a:rPr>
              <a:t>–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к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75">
                <a:solidFill>
                  <a:srgbClr val="808080"/>
                </a:solidFill>
                <a:latin typeface="Times New Roman"/>
                <a:cs typeface="Times New Roman"/>
              </a:rPr>
              <a:t>б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я</a:t>
            </a:r>
            <a:r>
              <a:rPr dirty="0" sz="10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5513" y="3194671"/>
            <a:ext cx="2559685" cy="33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b="1">
                <a:latin typeface="Times New Roman"/>
                <a:cs typeface="Times New Roman"/>
              </a:rPr>
              <a:t>не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</a:t>
            </a:r>
            <a:r>
              <a:rPr dirty="0" sz="1200" spc="-30" b="1">
                <a:latin typeface="Times New Roman"/>
                <a:cs typeface="Times New Roman"/>
              </a:rPr>
              <a:t>з</a:t>
            </a:r>
            <a:r>
              <a:rPr dirty="0" sz="1200" b="1">
                <a:latin typeface="Times New Roman"/>
                <a:cs typeface="Times New Roman"/>
              </a:rPr>
              <a:t>дн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е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29 д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абря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2023 </a:t>
            </a:r>
            <a:r>
              <a:rPr dirty="0" sz="1200" spc="-30" b="1">
                <a:latin typeface="Times New Roman"/>
                <a:cs typeface="Times New Roman"/>
              </a:rPr>
              <a:t>г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да</a:t>
            </a:r>
            <a:endParaRPr sz="120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spcBef>
                <a:spcPts val="20"/>
              </a:spcBef>
            </a:pP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45">
                <a:solidFill>
                  <a:srgbClr val="808080"/>
                </a:solidFill>
                <a:latin typeface="Times New Roman"/>
                <a:cs typeface="Times New Roman"/>
              </a:rPr>
              <a:t>ч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т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н</a:t>
            </a:r>
            <a:r>
              <a:rPr dirty="0" sz="1000" spc="40">
                <a:solidFill>
                  <a:srgbClr val="808080"/>
                </a:solidFill>
                <a:latin typeface="Times New Roman"/>
                <a:cs typeface="Times New Roman"/>
              </a:rPr>
              <a:t>ы</a:t>
            </a:r>
            <a:r>
              <a:rPr dirty="0" sz="1000" spc="-10">
                <a:solidFill>
                  <a:srgbClr val="808080"/>
                </a:solidFill>
                <a:latin typeface="Times New Roman"/>
                <a:cs typeface="Times New Roman"/>
              </a:rPr>
              <a:t>й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808080"/>
                </a:solidFill>
                <a:latin typeface="Times New Roman"/>
                <a:cs typeface="Times New Roman"/>
              </a:rPr>
              <a:t>п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65">
                <a:solidFill>
                  <a:srgbClr val="808080"/>
                </a:solidFill>
                <a:latin typeface="Times New Roman"/>
                <a:cs typeface="Times New Roman"/>
              </a:rPr>
              <a:t>и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о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95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-16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20">
                <a:solidFill>
                  <a:srgbClr val="808080"/>
                </a:solidFill>
                <a:latin typeface="Times New Roman"/>
                <a:cs typeface="Times New Roman"/>
              </a:rPr>
              <a:t>–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3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1</a:t>
            </a:r>
            <a:r>
              <a:rPr dirty="0" sz="1000" spc="-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д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е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80">
                <a:solidFill>
                  <a:srgbClr val="808080"/>
                </a:solidFill>
                <a:latin typeface="Times New Roman"/>
                <a:cs typeface="Times New Roman"/>
              </a:rPr>
              <a:t>к</a:t>
            </a:r>
            <a:r>
              <a:rPr dirty="0" sz="1000" spc="110">
                <a:solidFill>
                  <a:srgbClr val="808080"/>
                </a:solidFill>
                <a:latin typeface="Times New Roman"/>
                <a:cs typeface="Times New Roman"/>
              </a:rPr>
              <a:t>а</a:t>
            </a:r>
            <a:r>
              <a:rPr dirty="0" sz="1000" spc="75">
                <a:solidFill>
                  <a:srgbClr val="808080"/>
                </a:solidFill>
                <a:latin typeface="Times New Roman"/>
                <a:cs typeface="Times New Roman"/>
              </a:rPr>
              <a:t>б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р</a:t>
            </a:r>
            <a:r>
              <a:rPr dirty="0" sz="1000" spc="-5">
                <a:solidFill>
                  <a:srgbClr val="808080"/>
                </a:solidFill>
                <a:latin typeface="Times New Roman"/>
                <a:cs typeface="Times New Roman"/>
              </a:rPr>
              <a:t>я</a:t>
            </a:r>
            <a:r>
              <a:rPr dirty="0" sz="100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-120">
                <a:solidFill>
                  <a:srgbClr val="808080"/>
                </a:solidFill>
                <a:latin typeface="Times New Roman"/>
                <a:cs typeface="Times New Roman"/>
              </a:rPr>
              <a:t> 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</a:t>
            </a:r>
            <a:r>
              <a:rPr dirty="0" sz="1000" spc="100">
                <a:solidFill>
                  <a:srgbClr val="808080"/>
                </a:solidFill>
                <a:latin typeface="Times New Roman"/>
                <a:cs typeface="Times New Roman"/>
              </a:rPr>
              <a:t>0</a:t>
            </a:r>
            <a:r>
              <a:rPr dirty="0" sz="1000" spc="70">
                <a:solidFill>
                  <a:srgbClr val="808080"/>
                </a:solidFill>
                <a:latin typeface="Times New Roman"/>
                <a:cs typeface="Times New Roman"/>
              </a:rPr>
              <a:t>23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1305" y="3934350"/>
            <a:ext cx="2109470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30" b="1">
                <a:latin typeface="Times New Roman"/>
                <a:cs typeface="Times New Roman"/>
              </a:rPr>
              <a:t>М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spc="-30" b="1">
                <a:latin typeface="Times New Roman"/>
                <a:cs typeface="Times New Roman"/>
              </a:rPr>
              <a:t>ж</a:t>
            </a:r>
            <a:r>
              <a:rPr dirty="0" sz="1200" spc="-10" b="1">
                <a:latin typeface="Times New Roman"/>
                <a:cs typeface="Times New Roman"/>
              </a:rPr>
              <a:t>н</a:t>
            </a:r>
            <a:r>
              <a:rPr dirty="0" sz="1200" b="1">
                <a:latin typeface="Times New Roman"/>
                <a:cs typeface="Times New Roman"/>
              </a:rPr>
              <a:t>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п</a:t>
            </a:r>
            <a:r>
              <a:rPr dirty="0" sz="1200" spc="-50" b="1">
                <a:latin typeface="Times New Roman"/>
                <a:cs typeface="Times New Roman"/>
              </a:rPr>
              <a:t>о</a:t>
            </a:r>
            <a:r>
              <a:rPr dirty="0" sz="1200" spc="-10" b="1">
                <a:latin typeface="Times New Roman"/>
                <a:cs typeface="Times New Roman"/>
              </a:rPr>
              <a:t>д</a:t>
            </a:r>
            <a:r>
              <a:rPr dirty="0" sz="1200" spc="-50" b="1">
                <a:latin typeface="Times New Roman"/>
                <a:cs typeface="Times New Roman"/>
              </a:rPr>
              <a:t>а</a:t>
            </a:r>
            <a:r>
              <a:rPr dirty="0" sz="1200" spc="-5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spc="-5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ув</a:t>
            </a:r>
            <a:r>
              <a:rPr dirty="0" sz="1200" spc="-30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д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spc="-15" b="1">
                <a:latin typeface="Times New Roman"/>
                <a:cs typeface="Times New Roman"/>
              </a:rPr>
              <a:t>мл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ни</a:t>
            </a:r>
            <a:r>
              <a:rPr dirty="0" sz="1200" b="1">
                <a:latin typeface="Times New Roman"/>
                <a:cs typeface="Times New Roman"/>
              </a:rPr>
              <a:t>е</a:t>
            </a:r>
            <a:r>
              <a:rPr dirty="0" sz="1200" spc="-3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с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spc="-10" b="1">
                <a:latin typeface="Times New Roman"/>
                <a:cs typeface="Times New Roman"/>
              </a:rPr>
              <a:t>ри</a:t>
            </a:r>
            <a:r>
              <a:rPr dirty="0" sz="1200" spc="-20" b="1">
                <a:latin typeface="Times New Roman"/>
                <a:cs typeface="Times New Roman"/>
              </a:rPr>
              <a:t>ц</a:t>
            </a:r>
            <a:r>
              <a:rPr dirty="0" sz="1200" spc="-50" b="1">
                <a:latin typeface="Times New Roman"/>
                <a:cs typeface="Times New Roman"/>
              </a:rPr>
              <a:t>а</a:t>
            </a:r>
            <a:r>
              <a:rPr dirty="0" sz="1200" spc="-15" b="1">
                <a:latin typeface="Times New Roman"/>
                <a:cs typeface="Times New Roman"/>
              </a:rPr>
              <a:t>т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spc="-15" b="1">
                <a:latin typeface="Times New Roman"/>
                <a:cs typeface="Times New Roman"/>
              </a:rPr>
              <a:t>ль</a:t>
            </a:r>
            <a:r>
              <a:rPr dirty="0" sz="1200" spc="-10" b="1">
                <a:latin typeface="Times New Roman"/>
                <a:cs typeface="Times New Roman"/>
              </a:rPr>
              <a:t>н</a:t>
            </a:r>
            <a:r>
              <a:rPr dirty="0" sz="1200" spc="-15" b="1">
                <a:latin typeface="Times New Roman"/>
                <a:cs typeface="Times New Roman"/>
              </a:rPr>
              <a:t>ым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7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з</a:t>
            </a:r>
            <a:r>
              <a:rPr dirty="0" sz="1200" spc="-10" b="1">
                <a:latin typeface="Times New Roman"/>
                <a:cs typeface="Times New Roman"/>
              </a:rPr>
              <a:t>н</a:t>
            </a:r>
            <a:r>
              <a:rPr dirty="0" sz="1200" spc="-60" b="1">
                <a:latin typeface="Times New Roman"/>
                <a:cs typeface="Times New Roman"/>
              </a:rPr>
              <a:t>а</a:t>
            </a:r>
            <a:r>
              <a:rPr dirty="0" sz="1200" spc="-20" b="1">
                <a:latin typeface="Times New Roman"/>
                <a:cs typeface="Times New Roman"/>
              </a:rPr>
              <a:t>че</a:t>
            </a:r>
            <a:r>
              <a:rPr dirty="0" sz="1200" spc="-10" b="1">
                <a:latin typeface="Times New Roman"/>
                <a:cs typeface="Times New Roman"/>
              </a:rPr>
              <a:t>ни</a:t>
            </a:r>
            <a:r>
              <a:rPr dirty="0" sz="1200" spc="-15" b="1">
                <a:latin typeface="Times New Roman"/>
                <a:cs typeface="Times New Roman"/>
              </a:rPr>
              <a:t>ям</a:t>
            </a:r>
            <a:r>
              <a:rPr dirty="0" sz="1200" spc="-10" b="1">
                <a:latin typeface="Times New Roman"/>
                <a:cs typeface="Times New Roman"/>
              </a:rPr>
              <a:t>и?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5461" y="3934350"/>
            <a:ext cx="3067685" cy="726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Да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3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60">
                <a:latin typeface="Times New Roman"/>
                <a:cs typeface="Times New Roman"/>
              </a:rPr>
              <a:t>к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ж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т б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 </a:t>
            </a:r>
            <a:r>
              <a:rPr dirty="0" sz="1200" spc="-5" b="1">
                <a:latin typeface="Times New Roman"/>
                <a:cs typeface="Times New Roman"/>
              </a:rPr>
              <a:t>УС</a:t>
            </a:r>
            <a:r>
              <a:rPr dirty="0" sz="1200" b="1">
                <a:latin typeface="Times New Roman"/>
                <a:cs typeface="Times New Roman"/>
              </a:rPr>
              <a:t>Н и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Н</a:t>
            </a:r>
            <a:r>
              <a:rPr dirty="0" sz="1200" spc="-10" b="1">
                <a:latin typeface="Times New Roman"/>
                <a:cs typeface="Times New Roman"/>
              </a:rPr>
              <a:t>Д</a:t>
            </a:r>
            <a:r>
              <a:rPr dirty="0" sz="1200" spc="-85" b="1">
                <a:latin typeface="Times New Roman"/>
                <a:cs typeface="Times New Roman"/>
              </a:rPr>
              <a:t>Ф</a:t>
            </a:r>
            <a:r>
              <a:rPr dirty="0" sz="1200" b="1">
                <a:latin typeface="Times New Roman"/>
                <a:cs typeface="Times New Roman"/>
              </a:rPr>
              <a:t>Л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по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50" b="1">
                <a:latin typeface="Times New Roman"/>
                <a:cs typeface="Times New Roman"/>
              </a:rPr>
              <a:t>х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дам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от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пр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дпри</a:t>
            </a:r>
            <a:r>
              <a:rPr dirty="0" sz="1200" spc="-10" b="1">
                <a:latin typeface="Times New Roman"/>
                <a:cs typeface="Times New Roman"/>
              </a:rPr>
              <a:t>ни</a:t>
            </a:r>
            <a:r>
              <a:rPr dirty="0" sz="1200" spc="-15" b="1">
                <a:latin typeface="Times New Roman"/>
                <a:cs typeface="Times New Roman"/>
              </a:rPr>
              <a:t>м</a:t>
            </a:r>
            <a:r>
              <a:rPr dirty="0" sz="1200" spc="-40" b="1">
                <a:latin typeface="Times New Roman"/>
                <a:cs typeface="Times New Roman"/>
              </a:rPr>
              <a:t>а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spc="-5" b="1">
                <a:latin typeface="Times New Roman"/>
                <a:cs typeface="Times New Roman"/>
              </a:rPr>
              <a:t>ел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spc="-1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ой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5" b="1">
                <a:latin typeface="Times New Roman"/>
                <a:cs typeface="Times New Roman"/>
              </a:rPr>
              <a:t>ея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spc="-5" b="1">
                <a:latin typeface="Times New Roman"/>
                <a:cs typeface="Times New Roman"/>
              </a:rPr>
              <a:t>ел</a:t>
            </a:r>
            <a:r>
              <a:rPr dirty="0" sz="1200" b="1">
                <a:latin typeface="Times New Roman"/>
                <a:cs typeface="Times New Roman"/>
              </a:rPr>
              <a:t>ьно</a:t>
            </a:r>
            <a:r>
              <a:rPr dirty="0" sz="1200" spc="-5" b="1">
                <a:latin typeface="Times New Roman"/>
                <a:cs typeface="Times New Roman"/>
              </a:rPr>
              <a:t>с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и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15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25">
                <a:latin typeface="Times New Roman"/>
                <a:cs typeface="Times New Roman"/>
              </a:rPr>
              <a:t>г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ять 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я</a:t>
            </a:r>
            <a:r>
              <a:rPr dirty="0" sz="1200" spc="5">
                <a:latin typeface="Times New Roman"/>
                <a:cs typeface="Times New Roman"/>
              </a:rPr>
              <a:t>ц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к 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х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ме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ьш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</a:t>
            </a:r>
            <a:r>
              <a:rPr dirty="0" sz="1200">
                <a:latin typeface="Times New Roman"/>
                <a:cs typeface="Times New Roman"/>
              </a:rPr>
              <a:t>ю.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305" y="4917940"/>
            <a:ext cx="1718945" cy="360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200" spc="-20" b="1">
                <a:latin typeface="Times New Roman"/>
                <a:cs typeface="Times New Roman"/>
              </a:rPr>
              <a:t>К</a:t>
            </a:r>
            <a:r>
              <a:rPr dirty="0" sz="1200" spc="-15" b="1">
                <a:latin typeface="Times New Roman"/>
                <a:cs typeface="Times New Roman"/>
              </a:rPr>
              <a:t>а</a:t>
            </a:r>
            <a:r>
              <a:rPr dirty="0" sz="1200" b="1">
                <a:latin typeface="Times New Roman"/>
                <a:cs typeface="Times New Roman"/>
              </a:rPr>
              <a:t>к</a:t>
            </a:r>
            <a:r>
              <a:rPr dirty="0" sz="1200" spc="-35" b="1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Times New Roman"/>
                <a:cs typeface="Times New Roman"/>
              </a:rPr>
              <a:t>и</a:t>
            </a:r>
            <a:r>
              <a:rPr dirty="0" sz="1200" spc="-20" b="1">
                <a:latin typeface="Times New Roman"/>
                <a:cs typeface="Times New Roman"/>
              </a:rPr>
              <a:t>с</a:t>
            </a:r>
            <a:r>
              <a:rPr dirty="0" sz="1200" spc="-10" b="1">
                <a:latin typeface="Times New Roman"/>
                <a:cs typeface="Times New Roman"/>
              </a:rPr>
              <a:t>пр</a:t>
            </a:r>
            <a:r>
              <a:rPr dirty="0" sz="1200" spc="-15" b="1">
                <a:latin typeface="Times New Roman"/>
                <a:cs typeface="Times New Roman"/>
              </a:rPr>
              <a:t>ав</a:t>
            </a:r>
            <a:r>
              <a:rPr dirty="0" sz="1200" spc="-10" b="1">
                <a:latin typeface="Times New Roman"/>
                <a:cs typeface="Times New Roman"/>
              </a:rPr>
              <a:t>и</a:t>
            </a:r>
            <a:r>
              <a:rPr dirty="0" sz="1200" spc="-15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</a:t>
            </a:r>
            <a:r>
              <a:rPr dirty="0" sz="1200" spc="-6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о</a:t>
            </a:r>
            <a:r>
              <a:rPr dirty="0" sz="1200" spc="-45" b="1">
                <a:latin typeface="Times New Roman"/>
                <a:cs typeface="Times New Roman"/>
              </a:rPr>
              <a:t>ш</a:t>
            </a:r>
            <a:r>
              <a:rPr dirty="0" sz="1200" spc="-10" b="1">
                <a:latin typeface="Times New Roman"/>
                <a:cs typeface="Times New Roman"/>
              </a:rPr>
              <a:t>и</a:t>
            </a:r>
            <a:r>
              <a:rPr dirty="0" sz="1200" spc="-15" b="1">
                <a:latin typeface="Times New Roman"/>
                <a:cs typeface="Times New Roman"/>
              </a:rPr>
              <a:t>б</a:t>
            </a:r>
            <a:r>
              <a:rPr dirty="0" sz="1200" spc="-20" b="1">
                <a:latin typeface="Times New Roman"/>
                <a:cs typeface="Times New Roman"/>
              </a:rPr>
              <a:t>к</a:t>
            </a:r>
            <a:r>
              <a:rPr dirty="0" sz="1200" b="1">
                <a:latin typeface="Times New Roman"/>
                <a:cs typeface="Times New Roman"/>
              </a:rPr>
              <a:t>у</a:t>
            </a:r>
            <a:r>
              <a:rPr dirty="0" sz="1200" spc="-2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в</a:t>
            </a:r>
            <a:r>
              <a:rPr dirty="0" sz="1200" b="1">
                <a:latin typeface="Times New Roman"/>
                <a:cs typeface="Times New Roman"/>
              </a:rPr>
              <a:t> </a:t>
            </a:r>
            <a:r>
              <a:rPr dirty="0" sz="1200" spc="-15" b="1">
                <a:latin typeface="Times New Roman"/>
                <a:cs typeface="Times New Roman"/>
              </a:rPr>
              <a:t>ув</a:t>
            </a:r>
            <a:r>
              <a:rPr dirty="0" sz="1200" spc="-30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д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spc="-15" b="1">
                <a:latin typeface="Times New Roman"/>
                <a:cs typeface="Times New Roman"/>
              </a:rPr>
              <a:t>мл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spc="-10" b="1">
                <a:latin typeface="Times New Roman"/>
                <a:cs typeface="Times New Roman"/>
              </a:rPr>
              <a:t>нии?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75461" y="4917940"/>
            <a:ext cx="3248025" cy="1244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П</a:t>
            </a:r>
            <a:r>
              <a:rPr dirty="0" sz="1200" spc="-40" b="1">
                <a:latin typeface="Times New Roman"/>
                <a:cs typeface="Times New Roman"/>
              </a:rPr>
              <a:t>о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40" b="1">
                <a:latin typeface="Times New Roman"/>
                <a:cs typeface="Times New Roman"/>
              </a:rPr>
              <a:t>а</a:t>
            </a:r>
            <a:r>
              <a:rPr dirty="0" sz="1200" spc="10" b="1">
                <a:latin typeface="Times New Roman"/>
                <a:cs typeface="Times New Roman"/>
              </a:rPr>
              <a:t>т</a:t>
            </a:r>
            <a:r>
              <a:rPr dirty="0" sz="1200" b="1">
                <a:latin typeface="Times New Roman"/>
                <a:cs typeface="Times New Roman"/>
              </a:rPr>
              <a:t>ь н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15" b="1">
                <a:latin typeface="Times New Roman"/>
                <a:cs typeface="Times New Roman"/>
              </a:rPr>
              <a:t>в</a:t>
            </a:r>
            <a:r>
              <a:rPr dirty="0" sz="1200" b="1">
                <a:latin typeface="Times New Roman"/>
                <a:cs typeface="Times New Roman"/>
              </a:rPr>
              <a:t>ое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ув</a:t>
            </a:r>
            <a:r>
              <a:rPr dirty="0" sz="1200" spc="-20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д</a:t>
            </a:r>
            <a:r>
              <a:rPr dirty="0" sz="1200" spc="-25" b="1">
                <a:latin typeface="Times New Roman"/>
                <a:cs typeface="Times New Roman"/>
              </a:rPr>
              <a:t>о</a:t>
            </a:r>
            <a:r>
              <a:rPr dirty="0" sz="1200" spc="-5" b="1">
                <a:latin typeface="Times New Roman"/>
                <a:cs typeface="Times New Roman"/>
              </a:rPr>
              <a:t>мле</a:t>
            </a:r>
            <a:r>
              <a:rPr dirty="0" sz="1200" b="1">
                <a:latin typeface="Times New Roman"/>
                <a:cs typeface="Times New Roman"/>
              </a:rPr>
              <a:t>ни</a:t>
            </a:r>
            <a:r>
              <a:rPr dirty="0" sz="1200" spc="-5" b="1">
                <a:latin typeface="Times New Roman"/>
                <a:cs typeface="Times New Roman"/>
              </a:rPr>
              <a:t>е</a:t>
            </a:r>
            <a:r>
              <a:rPr dirty="0" sz="1200" b="1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algn="just" marL="184785" marR="212725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-50">
                <a:latin typeface="Times New Roman"/>
                <a:cs typeface="Times New Roman"/>
              </a:rPr>
              <a:t>«</a:t>
            </a:r>
            <a:r>
              <a:rPr dirty="0" sz="1200">
                <a:latin typeface="Times New Roman"/>
                <a:cs typeface="Times New Roman"/>
              </a:rPr>
              <a:t>об</a:t>
            </a:r>
            <a:r>
              <a:rPr dirty="0" sz="1200" spc="15">
                <a:latin typeface="Times New Roman"/>
                <a:cs typeface="Times New Roman"/>
              </a:rPr>
              <a:t>н</a:t>
            </a:r>
            <a:r>
              <a:rPr dirty="0" sz="1200" spc="-85">
                <a:latin typeface="Times New Roman"/>
                <a:cs typeface="Times New Roman"/>
              </a:rPr>
              <a:t>у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15">
                <a:latin typeface="Times New Roman"/>
                <a:cs typeface="Times New Roman"/>
              </a:rPr>
              <a:t>ь</a:t>
            </a:r>
            <a:r>
              <a:rPr dirty="0" sz="1200">
                <a:latin typeface="Times New Roman"/>
                <a:cs typeface="Times New Roman"/>
              </a:rPr>
              <a:t>»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20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25">
                <a:latin typeface="Times New Roman"/>
                <a:cs typeface="Times New Roman"/>
              </a:rPr>
              <a:t>о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л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3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>
                <a:latin typeface="Times New Roman"/>
                <a:cs typeface="Times New Roman"/>
              </a:rPr>
              <a:t> 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изи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с</a:t>
            </a:r>
            <a:r>
              <a:rPr dirty="0" sz="1200" spc="-5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0">
                <a:latin typeface="Times New Roman"/>
                <a:cs typeface="Times New Roman"/>
              </a:rPr>
              <a:t>«</a:t>
            </a:r>
            <a:r>
              <a:rPr dirty="0" sz="1200" spc="10">
                <a:latin typeface="Times New Roman"/>
                <a:cs typeface="Times New Roman"/>
              </a:rPr>
              <a:t>0</a:t>
            </a:r>
            <a:r>
              <a:rPr dirty="0" sz="1200" spc="-15">
                <a:latin typeface="Times New Roman"/>
                <a:cs typeface="Times New Roman"/>
              </a:rPr>
              <a:t>»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 spc="-4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д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с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изи</a:t>
            </a:r>
            <a:r>
              <a:rPr dirty="0" sz="1200" spc="15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5">
                <a:latin typeface="Times New Roman"/>
                <a:cs typeface="Times New Roman"/>
              </a:rPr>
              <a:t>и.</a:t>
            </a:r>
            <a:endParaRPr sz="1200">
              <a:latin typeface="Times New Roman"/>
              <a:cs typeface="Times New Roman"/>
            </a:endParaRPr>
          </a:p>
          <a:p>
            <a:pPr marL="184785" marR="5080" indent="-172085">
              <a:lnSpc>
                <a:spcPct val="100000"/>
              </a:lnSpc>
              <a:spcBef>
                <a:spcPts val="600"/>
              </a:spcBef>
              <a:buClr>
                <a:srgbClr val="00B0F0"/>
              </a:buClr>
              <a:buSzPct val="70833"/>
              <a:buFont typeface="Wingdings"/>
              <a:buChar char=""/>
              <a:tabLst>
                <a:tab pos="185420" algn="l"/>
              </a:tabLst>
            </a:pPr>
            <a:r>
              <a:rPr dirty="0" sz="1200" spc="15">
                <a:latin typeface="Times New Roman"/>
                <a:cs typeface="Times New Roman"/>
              </a:rPr>
              <a:t>е</a:t>
            </a:r>
            <a:r>
              <a:rPr dirty="0" sz="1200" spc="-5">
                <a:latin typeface="Times New Roman"/>
                <a:cs typeface="Times New Roman"/>
              </a:rPr>
              <a:t>с</a:t>
            </a:r>
            <a:r>
              <a:rPr dirty="0" sz="1200">
                <a:latin typeface="Times New Roman"/>
                <a:cs typeface="Times New Roman"/>
              </a:rPr>
              <a:t>ли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ош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б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с</a:t>
            </a:r>
            <a:r>
              <a:rPr dirty="0" sz="1200" spc="-5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п</a:t>
            </a:r>
            <a:r>
              <a:rPr dirty="0" sz="1200">
                <a:latin typeface="Times New Roman"/>
                <a:cs typeface="Times New Roman"/>
              </a:rPr>
              <a:t>о</a:t>
            </a:r>
            <a:r>
              <a:rPr dirty="0" sz="1200" spc="-30">
                <a:latin typeface="Times New Roman"/>
                <a:cs typeface="Times New Roman"/>
              </a:rPr>
              <a:t>в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ор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-10">
                <a:latin typeface="Times New Roman"/>
                <a:cs typeface="Times New Roman"/>
              </a:rPr>
              <a:t>т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в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5">
                <a:latin typeface="Times New Roman"/>
                <a:cs typeface="Times New Roman"/>
              </a:rPr>
              <a:t>и</a:t>
            </a:r>
            <a:r>
              <a:rPr dirty="0" sz="1200">
                <a:latin typeface="Times New Roman"/>
                <a:cs typeface="Times New Roman"/>
              </a:rPr>
              <a:t>т</a:t>
            </a:r>
            <a:r>
              <a:rPr dirty="0" sz="1200" spc="-5">
                <a:latin typeface="Times New Roman"/>
                <a:cs typeface="Times New Roman"/>
              </a:rPr>
              <a:t>ы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в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Times New Roman"/>
                <a:cs typeface="Times New Roman"/>
              </a:rPr>
              <a:t>с</a:t>
            </a:r>
            <a:r>
              <a:rPr dirty="0" sz="1200" spc="-50">
                <a:latin typeface="Times New Roman"/>
                <a:cs typeface="Times New Roman"/>
              </a:rPr>
              <a:t>у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 spc="-5">
                <a:latin typeface="Times New Roman"/>
                <a:cs typeface="Times New Roman"/>
              </a:rPr>
              <a:t>м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40">
                <a:latin typeface="Times New Roman"/>
                <a:cs typeface="Times New Roman"/>
              </a:rPr>
              <a:t>у</a:t>
            </a:r>
            <a:r>
              <a:rPr dirty="0" sz="1200" spc="-10">
                <a:latin typeface="Times New Roman"/>
                <a:cs typeface="Times New Roman"/>
              </a:rPr>
              <a:t>к</a:t>
            </a:r>
            <a:r>
              <a:rPr dirty="0" sz="1200" spc="-5">
                <a:latin typeface="Times New Roman"/>
                <a:cs typeface="Times New Roman"/>
              </a:rPr>
              <a:t>а</a:t>
            </a:r>
            <a:r>
              <a:rPr dirty="0" sz="1200" spc="5">
                <a:latin typeface="Times New Roman"/>
                <a:cs typeface="Times New Roman"/>
              </a:rPr>
              <a:t>з</a:t>
            </a:r>
            <a:r>
              <a:rPr dirty="0" sz="1200" spc="-45">
                <a:latin typeface="Times New Roman"/>
                <a:cs typeface="Times New Roman"/>
              </a:rPr>
              <a:t>а</a:t>
            </a:r>
            <a:r>
              <a:rPr dirty="0" sz="1200">
                <a:latin typeface="Times New Roman"/>
                <a:cs typeface="Times New Roman"/>
              </a:rPr>
              <a:t>ть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в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>
                <a:latin typeface="Times New Roman"/>
                <a:cs typeface="Times New Roman"/>
              </a:rPr>
              <a:t>р</a:t>
            </a:r>
            <a:r>
              <a:rPr dirty="0" sz="1200" spc="5">
                <a:latin typeface="Times New Roman"/>
                <a:cs typeface="Times New Roman"/>
              </a:rPr>
              <a:t>н</a:t>
            </a:r>
            <a:r>
              <a:rPr dirty="0" sz="1200" spc="10">
                <a:latin typeface="Times New Roman"/>
                <a:cs typeface="Times New Roman"/>
              </a:rPr>
              <a:t>о</a:t>
            </a:r>
            <a:r>
              <a:rPr dirty="0" sz="1200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 зн</a:t>
            </a:r>
            <a:r>
              <a:rPr dirty="0" sz="1200" spc="-55">
                <a:latin typeface="Times New Roman"/>
                <a:cs typeface="Times New Roman"/>
              </a:rPr>
              <a:t>а</a:t>
            </a:r>
            <a:r>
              <a:rPr dirty="0" sz="1200" spc="-5">
                <a:latin typeface="Times New Roman"/>
                <a:cs typeface="Times New Roman"/>
              </a:rPr>
              <a:t>ч</a:t>
            </a:r>
            <a:r>
              <a:rPr dirty="0" sz="1200" spc="-5">
                <a:latin typeface="Times New Roman"/>
                <a:cs typeface="Times New Roman"/>
              </a:rPr>
              <a:t>е</a:t>
            </a:r>
            <a:r>
              <a:rPr dirty="0" sz="1200" spc="5">
                <a:latin typeface="Times New Roman"/>
                <a:cs typeface="Times New Roman"/>
              </a:rPr>
              <a:t>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69986" y="7178761"/>
            <a:ext cx="1807845" cy="1543685"/>
          </a:xfrm>
          <a:custGeom>
            <a:avLst/>
            <a:gdLst/>
            <a:ahLst/>
            <a:cxnLst/>
            <a:rect l="l" t="t" r="r" b="b"/>
            <a:pathLst>
              <a:path w="1807845" h="1543684">
                <a:moveTo>
                  <a:pt x="1742820" y="0"/>
                </a:moveTo>
                <a:lnTo>
                  <a:pt x="64554" y="0"/>
                </a:lnTo>
                <a:lnTo>
                  <a:pt x="39420" y="4622"/>
                </a:lnTo>
                <a:lnTo>
                  <a:pt x="18910" y="17221"/>
                </a:lnTo>
                <a:lnTo>
                  <a:pt x="5079" y="35928"/>
                </a:lnTo>
                <a:lnTo>
                  <a:pt x="0" y="58813"/>
                </a:lnTo>
                <a:lnTo>
                  <a:pt x="0" y="1484566"/>
                </a:lnTo>
                <a:lnTo>
                  <a:pt x="5079" y="1507464"/>
                </a:lnTo>
                <a:lnTo>
                  <a:pt x="18910" y="1526159"/>
                </a:lnTo>
                <a:lnTo>
                  <a:pt x="39420" y="1538757"/>
                </a:lnTo>
                <a:lnTo>
                  <a:pt x="64554" y="1543380"/>
                </a:lnTo>
                <a:lnTo>
                  <a:pt x="1742820" y="1543380"/>
                </a:lnTo>
                <a:lnTo>
                  <a:pt x="1767941" y="1538757"/>
                </a:lnTo>
                <a:lnTo>
                  <a:pt x="1788464" y="1526159"/>
                </a:lnTo>
                <a:lnTo>
                  <a:pt x="1802295" y="1507464"/>
                </a:lnTo>
                <a:lnTo>
                  <a:pt x="1807362" y="1484566"/>
                </a:lnTo>
                <a:lnTo>
                  <a:pt x="1807362" y="58813"/>
                </a:lnTo>
                <a:lnTo>
                  <a:pt x="1802295" y="35928"/>
                </a:lnTo>
                <a:lnTo>
                  <a:pt x="1788464" y="17221"/>
                </a:lnTo>
                <a:lnTo>
                  <a:pt x="1767941" y="4622"/>
                </a:lnTo>
                <a:lnTo>
                  <a:pt x="1742820" y="0"/>
                </a:lnTo>
                <a:close/>
              </a:path>
            </a:pathLst>
          </a:custGeom>
          <a:solidFill>
            <a:srgbClr val="EB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5137" y="7629519"/>
            <a:ext cx="1129665" cy="1000125"/>
          </a:xfrm>
          <a:custGeom>
            <a:avLst/>
            <a:gdLst/>
            <a:ahLst/>
            <a:cxnLst/>
            <a:rect l="l" t="t" r="r" b="b"/>
            <a:pathLst>
              <a:path w="1129664" h="1000125">
                <a:moveTo>
                  <a:pt x="1032776" y="0"/>
                </a:moveTo>
                <a:lnTo>
                  <a:pt x="96812" y="0"/>
                </a:lnTo>
                <a:lnTo>
                  <a:pt x="59131" y="6934"/>
                </a:lnTo>
                <a:lnTo>
                  <a:pt x="28346" y="25844"/>
                </a:lnTo>
                <a:lnTo>
                  <a:pt x="7607" y="53886"/>
                </a:lnTo>
                <a:lnTo>
                  <a:pt x="0" y="88239"/>
                </a:lnTo>
                <a:lnTo>
                  <a:pt x="0" y="911745"/>
                </a:lnTo>
                <a:lnTo>
                  <a:pt x="7607" y="946099"/>
                </a:lnTo>
                <a:lnTo>
                  <a:pt x="28346" y="974140"/>
                </a:lnTo>
                <a:lnTo>
                  <a:pt x="59131" y="993051"/>
                </a:lnTo>
                <a:lnTo>
                  <a:pt x="96812" y="999985"/>
                </a:lnTo>
                <a:lnTo>
                  <a:pt x="1032776" y="999985"/>
                </a:lnTo>
                <a:lnTo>
                  <a:pt x="1070457" y="993051"/>
                </a:lnTo>
                <a:lnTo>
                  <a:pt x="1101242" y="974140"/>
                </a:lnTo>
                <a:lnTo>
                  <a:pt x="1121994" y="946099"/>
                </a:lnTo>
                <a:lnTo>
                  <a:pt x="1129601" y="911745"/>
                </a:lnTo>
                <a:lnTo>
                  <a:pt x="1129601" y="88239"/>
                </a:lnTo>
                <a:lnTo>
                  <a:pt x="1121994" y="53886"/>
                </a:lnTo>
                <a:lnTo>
                  <a:pt x="1101242" y="25844"/>
                </a:lnTo>
                <a:lnTo>
                  <a:pt x="1070457" y="6934"/>
                </a:lnTo>
                <a:lnTo>
                  <a:pt x="10327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2606" y="7881746"/>
            <a:ext cx="273685" cy="422275"/>
          </a:xfrm>
          <a:custGeom>
            <a:avLst/>
            <a:gdLst/>
            <a:ahLst/>
            <a:cxnLst/>
            <a:rect l="l" t="t" r="r" b="b"/>
            <a:pathLst>
              <a:path w="273684" h="422275">
                <a:moveTo>
                  <a:pt x="232371" y="0"/>
                </a:moveTo>
                <a:lnTo>
                  <a:pt x="41313" y="0"/>
                </a:lnTo>
                <a:lnTo>
                  <a:pt x="25234" y="2959"/>
                </a:lnTo>
                <a:lnTo>
                  <a:pt x="12103" y="11023"/>
                </a:lnTo>
                <a:lnTo>
                  <a:pt x="3251" y="22987"/>
                </a:lnTo>
                <a:lnTo>
                  <a:pt x="0" y="37642"/>
                </a:lnTo>
                <a:lnTo>
                  <a:pt x="0" y="384048"/>
                </a:lnTo>
                <a:lnTo>
                  <a:pt x="3251" y="398691"/>
                </a:lnTo>
                <a:lnTo>
                  <a:pt x="12103" y="410667"/>
                </a:lnTo>
                <a:lnTo>
                  <a:pt x="25234" y="418731"/>
                </a:lnTo>
                <a:lnTo>
                  <a:pt x="41313" y="421690"/>
                </a:lnTo>
                <a:lnTo>
                  <a:pt x="232371" y="421690"/>
                </a:lnTo>
                <a:lnTo>
                  <a:pt x="248450" y="418731"/>
                </a:lnTo>
                <a:lnTo>
                  <a:pt x="261581" y="410667"/>
                </a:lnTo>
                <a:lnTo>
                  <a:pt x="270433" y="398691"/>
                </a:lnTo>
                <a:lnTo>
                  <a:pt x="273672" y="384048"/>
                </a:lnTo>
                <a:lnTo>
                  <a:pt x="273672" y="37642"/>
                </a:lnTo>
                <a:lnTo>
                  <a:pt x="270433" y="22987"/>
                </a:lnTo>
                <a:lnTo>
                  <a:pt x="261581" y="11023"/>
                </a:lnTo>
                <a:lnTo>
                  <a:pt x="248450" y="2959"/>
                </a:lnTo>
                <a:lnTo>
                  <a:pt x="232371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6317" y="7633982"/>
            <a:ext cx="523875" cy="969010"/>
          </a:xfrm>
          <a:custGeom>
            <a:avLst/>
            <a:gdLst/>
            <a:ahLst/>
            <a:cxnLst/>
            <a:rect l="l" t="t" r="r" b="b"/>
            <a:pathLst>
              <a:path w="523875" h="969009">
                <a:moveTo>
                  <a:pt x="523367" y="0"/>
                </a:moveTo>
                <a:lnTo>
                  <a:pt x="0" y="291071"/>
                </a:lnTo>
                <a:lnTo>
                  <a:pt x="0" y="326288"/>
                </a:lnTo>
                <a:lnTo>
                  <a:pt x="484632" y="968781"/>
                </a:lnTo>
                <a:lnTo>
                  <a:pt x="5233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93093" y="7926970"/>
            <a:ext cx="38100" cy="34290"/>
          </a:xfrm>
          <a:custGeom>
            <a:avLst/>
            <a:gdLst/>
            <a:ahLst/>
            <a:cxnLst/>
            <a:rect l="l" t="t" r="r" b="b"/>
            <a:pathLst>
              <a:path w="38100" h="34290">
                <a:moveTo>
                  <a:pt x="18795" y="0"/>
                </a:moveTo>
                <a:lnTo>
                  <a:pt x="11480" y="1346"/>
                </a:lnTo>
                <a:lnTo>
                  <a:pt x="5499" y="5016"/>
                </a:lnTo>
                <a:lnTo>
                  <a:pt x="1473" y="10464"/>
                </a:lnTo>
                <a:lnTo>
                  <a:pt x="0" y="17132"/>
                </a:lnTo>
                <a:lnTo>
                  <a:pt x="1473" y="23799"/>
                </a:lnTo>
                <a:lnTo>
                  <a:pt x="5499" y="29248"/>
                </a:lnTo>
                <a:lnTo>
                  <a:pt x="11480" y="32918"/>
                </a:lnTo>
                <a:lnTo>
                  <a:pt x="18795" y="34264"/>
                </a:lnTo>
                <a:lnTo>
                  <a:pt x="26111" y="32918"/>
                </a:lnTo>
                <a:lnTo>
                  <a:pt x="32092" y="29248"/>
                </a:lnTo>
                <a:lnTo>
                  <a:pt x="36118" y="23799"/>
                </a:lnTo>
                <a:lnTo>
                  <a:pt x="37591" y="17132"/>
                </a:lnTo>
                <a:lnTo>
                  <a:pt x="36118" y="10464"/>
                </a:lnTo>
                <a:lnTo>
                  <a:pt x="32092" y="5016"/>
                </a:lnTo>
                <a:lnTo>
                  <a:pt x="26111" y="1346"/>
                </a:lnTo>
                <a:lnTo>
                  <a:pt x="1879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174546" y="7705407"/>
            <a:ext cx="930774" cy="848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13323" y="7363790"/>
            <a:ext cx="101790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0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-50" b="1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0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000" spc="5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000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000" spc="-5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34146" y="7173234"/>
            <a:ext cx="1905635" cy="1537335"/>
          </a:xfrm>
          <a:custGeom>
            <a:avLst/>
            <a:gdLst/>
            <a:ahLst/>
            <a:cxnLst/>
            <a:rect l="l" t="t" r="r" b="b"/>
            <a:pathLst>
              <a:path w="1905635" h="1537334">
                <a:moveTo>
                  <a:pt x="1837550" y="0"/>
                </a:moveTo>
                <a:lnTo>
                  <a:pt x="68059" y="0"/>
                </a:lnTo>
                <a:lnTo>
                  <a:pt x="41567" y="4597"/>
                </a:lnTo>
                <a:lnTo>
                  <a:pt x="19926" y="17157"/>
                </a:lnTo>
                <a:lnTo>
                  <a:pt x="5346" y="35775"/>
                </a:lnTo>
                <a:lnTo>
                  <a:pt x="0" y="58572"/>
                </a:lnTo>
                <a:lnTo>
                  <a:pt x="0" y="1478470"/>
                </a:lnTo>
                <a:lnTo>
                  <a:pt x="5346" y="1501279"/>
                </a:lnTo>
                <a:lnTo>
                  <a:pt x="19926" y="1519897"/>
                </a:lnTo>
                <a:lnTo>
                  <a:pt x="41567" y="1532445"/>
                </a:lnTo>
                <a:lnTo>
                  <a:pt x="68059" y="1537055"/>
                </a:lnTo>
                <a:lnTo>
                  <a:pt x="1837550" y="1537055"/>
                </a:lnTo>
                <a:lnTo>
                  <a:pt x="1864042" y="1532445"/>
                </a:lnTo>
                <a:lnTo>
                  <a:pt x="1885670" y="1519897"/>
                </a:lnTo>
                <a:lnTo>
                  <a:pt x="1900250" y="1501279"/>
                </a:lnTo>
                <a:lnTo>
                  <a:pt x="1905609" y="1478470"/>
                </a:lnTo>
                <a:lnTo>
                  <a:pt x="1905609" y="58572"/>
                </a:lnTo>
                <a:lnTo>
                  <a:pt x="1900250" y="35775"/>
                </a:lnTo>
                <a:lnTo>
                  <a:pt x="1885670" y="17157"/>
                </a:lnTo>
                <a:lnTo>
                  <a:pt x="1864042" y="4597"/>
                </a:lnTo>
                <a:lnTo>
                  <a:pt x="1837550" y="0"/>
                </a:lnTo>
                <a:close/>
              </a:path>
            </a:pathLst>
          </a:custGeom>
          <a:solidFill>
            <a:srgbClr val="EB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2179" y="7622144"/>
            <a:ext cx="1191260" cy="996315"/>
          </a:xfrm>
          <a:custGeom>
            <a:avLst/>
            <a:gdLst/>
            <a:ahLst/>
            <a:cxnLst/>
            <a:rect l="l" t="t" r="r" b="b"/>
            <a:pathLst>
              <a:path w="1191260" h="996315">
                <a:moveTo>
                  <a:pt x="1088923" y="0"/>
                </a:moveTo>
                <a:lnTo>
                  <a:pt x="102082" y="0"/>
                </a:lnTo>
                <a:lnTo>
                  <a:pt x="62344" y="6908"/>
                </a:lnTo>
                <a:lnTo>
                  <a:pt x="29895" y="25730"/>
                </a:lnTo>
                <a:lnTo>
                  <a:pt x="8026" y="53670"/>
                </a:lnTo>
                <a:lnTo>
                  <a:pt x="0" y="87871"/>
                </a:lnTo>
                <a:lnTo>
                  <a:pt x="0" y="908011"/>
                </a:lnTo>
                <a:lnTo>
                  <a:pt x="8026" y="942212"/>
                </a:lnTo>
                <a:lnTo>
                  <a:pt x="29895" y="970140"/>
                </a:lnTo>
                <a:lnTo>
                  <a:pt x="62344" y="988974"/>
                </a:lnTo>
                <a:lnTo>
                  <a:pt x="102082" y="995883"/>
                </a:lnTo>
                <a:lnTo>
                  <a:pt x="1088923" y="995883"/>
                </a:lnTo>
                <a:lnTo>
                  <a:pt x="1128661" y="988974"/>
                </a:lnTo>
                <a:lnTo>
                  <a:pt x="1161110" y="970140"/>
                </a:lnTo>
                <a:lnTo>
                  <a:pt x="1182992" y="942212"/>
                </a:lnTo>
                <a:lnTo>
                  <a:pt x="1191006" y="908011"/>
                </a:lnTo>
                <a:lnTo>
                  <a:pt x="1191006" y="87871"/>
                </a:lnTo>
                <a:lnTo>
                  <a:pt x="1182992" y="53670"/>
                </a:lnTo>
                <a:lnTo>
                  <a:pt x="1161110" y="25730"/>
                </a:lnTo>
                <a:lnTo>
                  <a:pt x="1128661" y="6908"/>
                </a:lnTo>
                <a:lnTo>
                  <a:pt x="10889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10717" y="7873333"/>
            <a:ext cx="288925" cy="420370"/>
          </a:xfrm>
          <a:custGeom>
            <a:avLst/>
            <a:gdLst/>
            <a:ahLst/>
            <a:cxnLst/>
            <a:rect l="l" t="t" r="r" b="b"/>
            <a:pathLst>
              <a:path w="288925" h="420370">
                <a:moveTo>
                  <a:pt x="244995" y="0"/>
                </a:moveTo>
                <a:lnTo>
                  <a:pt x="43548" y="0"/>
                </a:lnTo>
                <a:lnTo>
                  <a:pt x="26593" y="2946"/>
                </a:lnTo>
                <a:lnTo>
                  <a:pt x="12750" y="10972"/>
                </a:lnTo>
                <a:lnTo>
                  <a:pt x="3416" y="22898"/>
                </a:lnTo>
                <a:lnTo>
                  <a:pt x="0" y="37490"/>
                </a:lnTo>
                <a:lnTo>
                  <a:pt x="0" y="382473"/>
                </a:lnTo>
                <a:lnTo>
                  <a:pt x="3416" y="397065"/>
                </a:lnTo>
                <a:lnTo>
                  <a:pt x="12750" y="408978"/>
                </a:lnTo>
                <a:lnTo>
                  <a:pt x="26593" y="417004"/>
                </a:lnTo>
                <a:lnTo>
                  <a:pt x="43548" y="419950"/>
                </a:lnTo>
                <a:lnTo>
                  <a:pt x="244995" y="419950"/>
                </a:lnTo>
                <a:lnTo>
                  <a:pt x="261950" y="417004"/>
                </a:lnTo>
                <a:lnTo>
                  <a:pt x="275793" y="408978"/>
                </a:lnTo>
                <a:lnTo>
                  <a:pt x="285127" y="397065"/>
                </a:lnTo>
                <a:lnTo>
                  <a:pt x="288543" y="382473"/>
                </a:lnTo>
                <a:lnTo>
                  <a:pt x="288543" y="37490"/>
                </a:lnTo>
                <a:lnTo>
                  <a:pt x="285127" y="22898"/>
                </a:lnTo>
                <a:lnTo>
                  <a:pt x="275793" y="10972"/>
                </a:lnTo>
                <a:lnTo>
                  <a:pt x="261950" y="2946"/>
                </a:lnTo>
                <a:lnTo>
                  <a:pt x="244995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88427" y="7626587"/>
            <a:ext cx="551815" cy="965200"/>
          </a:xfrm>
          <a:custGeom>
            <a:avLst/>
            <a:gdLst/>
            <a:ahLst/>
            <a:cxnLst/>
            <a:rect l="l" t="t" r="r" b="b"/>
            <a:pathLst>
              <a:path w="551814" h="965200">
                <a:moveTo>
                  <a:pt x="551815" y="0"/>
                </a:moveTo>
                <a:lnTo>
                  <a:pt x="0" y="289877"/>
                </a:lnTo>
                <a:lnTo>
                  <a:pt x="0" y="324954"/>
                </a:lnTo>
                <a:lnTo>
                  <a:pt x="510971" y="964806"/>
                </a:lnTo>
                <a:lnTo>
                  <a:pt x="551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63934" y="7918372"/>
            <a:ext cx="40005" cy="34290"/>
          </a:xfrm>
          <a:custGeom>
            <a:avLst/>
            <a:gdLst/>
            <a:ahLst/>
            <a:cxnLst/>
            <a:rect l="l" t="t" r="r" b="b"/>
            <a:pathLst>
              <a:path w="40005" h="34290">
                <a:moveTo>
                  <a:pt x="19824" y="0"/>
                </a:moveTo>
                <a:lnTo>
                  <a:pt x="12115" y="1346"/>
                </a:lnTo>
                <a:lnTo>
                  <a:pt x="5803" y="4991"/>
                </a:lnTo>
                <a:lnTo>
                  <a:pt x="1562" y="10414"/>
                </a:lnTo>
                <a:lnTo>
                  <a:pt x="0" y="17056"/>
                </a:lnTo>
                <a:lnTo>
                  <a:pt x="1562" y="23698"/>
                </a:lnTo>
                <a:lnTo>
                  <a:pt x="5803" y="29121"/>
                </a:lnTo>
                <a:lnTo>
                  <a:pt x="12115" y="32778"/>
                </a:lnTo>
                <a:lnTo>
                  <a:pt x="19824" y="34124"/>
                </a:lnTo>
                <a:lnTo>
                  <a:pt x="27546" y="32778"/>
                </a:lnTo>
                <a:lnTo>
                  <a:pt x="33845" y="29121"/>
                </a:lnTo>
                <a:lnTo>
                  <a:pt x="38087" y="23698"/>
                </a:lnTo>
                <a:lnTo>
                  <a:pt x="39649" y="17056"/>
                </a:lnTo>
                <a:lnTo>
                  <a:pt x="38087" y="10414"/>
                </a:lnTo>
                <a:lnTo>
                  <a:pt x="33845" y="4991"/>
                </a:lnTo>
                <a:lnTo>
                  <a:pt x="27546" y="1346"/>
                </a:lnTo>
                <a:lnTo>
                  <a:pt x="1982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76995" y="7697723"/>
            <a:ext cx="981365" cy="844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677478" y="7358264"/>
            <a:ext cx="104013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Ча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00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000" spc="-150" b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000" spc="-3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60" b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пр</a:t>
            </a: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0" b="1">
                <a:solidFill>
                  <a:srgbClr val="231F20"/>
                </a:solidFill>
                <a:latin typeface="Arial"/>
                <a:cs typeface="Arial"/>
              </a:rPr>
              <a:t>с</a:t>
            </a:r>
            <a:r>
              <a:rPr dirty="0" sz="1000" spc="-150" b="1">
                <a:solidFill>
                  <a:srgbClr val="231F20"/>
                </a:solidFill>
                <a:latin typeface="Arial"/>
                <a:cs typeface="Arial"/>
              </a:rPr>
              <a:t>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523281" y="7165762"/>
            <a:ext cx="1892935" cy="1543685"/>
          </a:xfrm>
          <a:custGeom>
            <a:avLst/>
            <a:gdLst/>
            <a:ahLst/>
            <a:cxnLst/>
            <a:rect l="l" t="t" r="r" b="b"/>
            <a:pathLst>
              <a:path w="1892935" h="1543684">
                <a:moveTo>
                  <a:pt x="1825282" y="0"/>
                </a:moveTo>
                <a:lnTo>
                  <a:pt x="67602" y="0"/>
                </a:lnTo>
                <a:lnTo>
                  <a:pt x="41287" y="4622"/>
                </a:lnTo>
                <a:lnTo>
                  <a:pt x="19799" y="17221"/>
                </a:lnTo>
                <a:lnTo>
                  <a:pt x="5308" y="35928"/>
                </a:lnTo>
                <a:lnTo>
                  <a:pt x="0" y="58813"/>
                </a:lnTo>
                <a:lnTo>
                  <a:pt x="0" y="1484566"/>
                </a:lnTo>
                <a:lnTo>
                  <a:pt x="5308" y="1507464"/>
                </a:lnTo>
                <a:lnTo>
                  <a:pt x="19799" y="1526159"/>
                </a:lnTo>
                <a:lnTo>
                  <a:pt x="41287" y="1538757"/>
                </a:lnTo>
                <a:lnTo>
                  <a:pt x="67602" y="1543380"/>
                </a:lnTo>
                <a:lnTo>
                  <a:pt x="1825282" y="1543380"/>
                </a:lnTo>
                <a:lnTo>
                  <a:pt x="1851596" y="1538757"/>
                </a:lnTo>
                <a:lnTo>
                  <a:pt x="1873084" y="1526159"/>
                </a:lnTo>
                <a:lnTo>
                  <a:pt x="1887575" y="1507464"/>
                </a:lnTo>
                <a:lnTo>
                  <a:pt x="1892884" y="1484566"/>
                </a:lnTo>
                <a:lnTo>
                  <a:pt x="1892884" y="58813"/>
                </a:lnTo>
                <a:lnTo>
                  <a:pt x="1887575" y="35928"/>
                </a:lnTo>
                <a:lnTo>
                  <a:pt x="1873084" y="17221"/>
                </a:lnTo>
                <a:lnTo>
                  <a:pt x="1851596" y="4622"/>
                </a:lnTo>
                <a:lnTo>
                  <a:pt x="1825282" y="0"/>
                </a:lnTo>
                <a:close/>
              </a:path>
            </a:pathLst>
          </a:custGeom>
          <a:solidFill>
            <a:srgbClr val="EBF3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157045" y="7616521"/>
            <a:ext cx="1183640" cy="1000125"/>
          </a:xfrm>
          <a:custGeom>
            <a:avLst/>
            <a:gdLst/>
            <a:ahLst/>
            <a:cxnLst/>
            <a:rect l="l" t="t" r="r" b="b"/>
            <a:pathLst>
              <a:path w="1183639" h="1000125">
                <a:moveTo>
                  <a:pt x="1081659" y="0"/>
                </a:moveTo>
                <a:lnTo>
                  <a:pt x="101409" y="0"/>
                </a:lnTo>
                <a:lnTo>
                  <a:pt x="61937" y="6934"/>
                </a:lnTo>
                <a:lnTo>
                  <a:pt x="29705" y="25844"/>
                </a:lnTo>
                <a:lnTo>
                  <a:pt x="7975" y="53886"/>
                </a:lnTo>
                <a:lnTo>
                  <a:pt x="0" y="88239"/>
                </a:lnTo>
                <a:lnTo>
                  <a:pt x="0" y="911745"/>
                </a:lnTo>
                <a:lnTo>
                  <a:pt x="7975" y="946099"/>
                </a:lnTo>
                <a:lnTo>
                  <a:pt x="29705" y="974140"/>
                </a:lnTo>
                <a:lnTo>
                  <a:pt x="61937" y="993051"/>
                </a:lnTo>
                <a:lnTo>
                  <a:pt x="101409" y="999985"/>
                </a:lnTo>
                <a:lnTo>
                  <a:pt x="1081659" y="999985"/>
                </a:lnTo>
                <a:lnTo>
                  <a:pt x="1121130" y="993051"/>
                </a:lnTo>
                <a:lnTo>
                  <a:pt x="1153363" y="974140"/>
                </a:lnTo>
                <a:lnTo>
                  <a:pt x="1175092" y="946099"/>
                </a:lnTo>
                <a:lnTo>
                  <a:pt x="1183068" y="911745"/>
                </a:lnTo>
                <a:lnTo>
                  <a:pt x="1183068" y="88239"/>
                </a:lnTo>
                <a:lnTo>
                  <a:pt x="1175092" y="53886"/>
                </a:lnTo>
                <a:lnTo>
                  <a:pt x="1153363" y="25844"/>
                </a:lnTo>
                <a:lnTo>
                  <a:pt x="1121130" y="6934"/>
                </a:lnTo>
                <a:lnTo>
                  <a:pt x="10816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599327" y="7868748"/>
            <a:ext cx="287020" cy="422275"/>
          </a:xfrm>
          <a:custGeom>
            <a:avLst/>
            <a:gdLst/>
            <a:ahLst/>
            <a:cxnLst/>
            <a:rect l="l" t="t" r="r" b="b"/>
            <a:pathLst>
              <a:path w="287020" h="422275">
                <a:moveTo>
                  <a:pt x="243370" y="0"/>
                </a:moveTo>
                <a:lnTo>
                  <a:pt x="43268" y="0"/>
                </a:lnTo>
                <a:lnTo>
                  <a:pt x="26428" y="2959"/>
                </a:lnTo>
                <a:lnTo>
                  <a:pt x="12674" y="11023"/>
                </a:lnTo>
                <a:lnTo>
                  <a:pt x="3403" y="22987"/>
                </a:lnTo>
                <a:lnTo>
                  <a:pt x="0" y="37642"/>
                </a:lnTo>
                <a:lnTo>
                  <a:pt x="0" y="384048"/>
                </a:lnTo>
                <a:lnTo>
                  <a:pt x="3403" y="398691"/>
                </a:lnTo>
                <a:lnTo>
                  <a:pt x="12674" y="410667"/>
                </a:lnTo>
                <a:lnTo>
                  <a:pt x="26428" y="418731"/>
                </a:lnTo>
                <a:lnTo>
                  <a:pt x="43268" y="421690"/>
                </a:lnTo>
                <a:lnTo>
                  <a:pt x="243370" y="421690"/>
                </a:lnTo>
                <a:lnTo>
                  <a:pt x="260210" y="418731"/>
                </a:lnTo>
                <a:lnTo>
                  <a:pt x="273964" y="410667"/>
                </a:lnTo>
                <a:lnTo>
                  <a:pt x="283235" y="398691"/>
                </a:lnTo>
                <a:lnTo>
                  <a:pt x="286626" y="384048"/>
                </a:lnTo>
                <a:lnTo>
                  <a:pt x="286626" y="37642"/>
                </a:lnTo>
                <a:lnTo>
                  <a:pt x="283235" y="22987"/>
                </a:lnTo>
                <a:lnTo>
                  <a:pt x="273964" y="11023"/>
                </a:lnTo>
                <a:lnTo>
                  <a:pt x="260210" y="2959"/>
                </a:lnTo>
                <a:lnTo>
                  <a:pt x="243370" y="0"/>
                </a:lnTo>
                <a:close/>
              </a:path>
            </a:pathLst>
          </a:custGeom>
          <a:solidFill>
            <a:srgbClr val="C7EA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676528" y="7620985"/>
            <a:ext cx="548640" cy="969010"/>
          </a:xfrm>
          <a:custGeom>
            <a:avLst/>
            <a:gdLst/>
            <a:ahLst/>
            <a:cxnLst/>
            <a:rect l="l" t="t" r="r" b="b"/>
            <a:pathLst>
              <a:path w="548639" h="969009">
                <a:moveTo>
                  <a:pt x="548132" y="0"/>
                </a:moveTo>
                <a:lnTo>
                  <a:pt x="0" y="291071"/>
                </a:lnTo>
                <a:lnTo>
                  <a:pt x="0" y="326288"/>
                </a:lnTo>
                <a:lnTo>
                  <a:pt x="507568" y="968781"/>
                </a:lnTo>
                <a:lnTo>
                  <a:pt x="5481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652208" y="7913971"/>
            <a:ext cx="39370" cy="34290"/>
          </a:xfrm>
          <a:custGeom>
            <a:avLst/>
            <a:gdLst/>
            <a:ahLst/>
            <a:cxnLst/>
            <a:rect l="l" t="t" r="r" b="b"/>
            <a:pathLst>
              <a:path w="39370" h="34290">
                <a:moveTo>
                  <a:pt x="19685" y="0"/>
                </a:moveTo>
                <a:lnTo>
                  <a:pt x="12026" y="1346"/>
                </a:lnTo>
                <a:lnTo>
                  <a:pt x="5765" y="5016"/>
                </a:lnTo>
                <a:lnTo>
                  <a:pt x="1549" y="10464"/>
                </a:lnTo>
                <a:lnTo>
                  <a:pt x="0" y="17132"/>
                </a:lnTo>
                <a:lnTo>
                  <a:pt x="1549" y="23799"/>
                </a:lnTo>
                <a:lnTo>
                  <a:pt x="5765" y="29248"/>
                </a:lnTo>
                <a:lnTo>
                  <a:pt x="12026" y="32918"/>
                </a:lnTo>
                <a:lnTo>
                  <a:pt x="19685" y="34264"/>
                </a:lnTo>
                <a:lnTo>
                  <a:pt x="27343" y="32918"/>
                </a:lnTo>
                <a:lnTo>
                  <a:pt x="33604" y="29248"/>
                </a:lnTo>
                <a:lnTo>
                  <a:pt x="37820" y="23799"/>
                </a:lnTo>
                <a:lnTo>
                  <a:pt x="39370" y="17132"/>
                </a:lnTo>
                <a:lnTo>
                  <a:pt x="37820" y="10464"/>
                </a:lnTo>
                <a:lnTo>
                  <a:pt x="33604" y="5016"/>
                </a:lnTo>
                <a:lnTo>
                  <a:pt x="27343" y="1346"/>
                </a:lnTo>
                <a:lnTo>
                  <a:pt x="1968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261169" y="7692415"/>
            <a:ext cx="974822" cy="8482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4766610" y="7350793"/>
            <a:ext cx="121348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000" spc="5" b="1">
                <a:solidFill>
                  <a:srgbClr val="231F20"/>
                </a:solidFill>
                <a:latin typeface="Arial"/>
                <a:cs typeface="Arial"/>
              </a:rPr>
              <a:t>Ц</a:t>
            </a:r>
            <a:r>
              <a:rPr dirty="0" sz="1000" spc="10" b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00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000" spc="-65" b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000" spc="-65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4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е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р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а</a:t>
            </a:r>
            <a:r>
              <a:rPr dirty="0" sz="1000" b="1">
                <a:solidFill>
                  <a:srgbClr val="231F20"/>
                </a:solidFill>
                <a:latin typeface="Arial"/>
                <a:cs typeface="Arial"/>
              </a:rPr>
              <a:t>т</a:t>
            </a:r>
            <a:r>
              <a:rPr dirty="0" sz="1000" spc="-35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r>
              <a:rPr dirty="0" sz="1000" spc="-85" b="1">
                <a:solidFill>
                  <a:srgbClr val="231F20"/>
                </a:solidFill>
                <a:latin typeface="Arial"/>
                <a:cs typeface="Arial"/>
              </a:rPr>
              <a:t>в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н</a:t>
            </a:r>
            <a:r>
              <a:rPr dirty="0" sz="1000" spc="-55" b="1">
                <a:solidFill>
                  <a:srgbClr val="231F20"/>
                </a:solidFill>
                <a:latin typeface="Arial"/>
                <a:cs typeface="Arial"/>
              </a:rPr>
              <a:t>ой</a:t>
            </a:r>
            <a:r>
              <a:rPr dirty="0" sz="1000" spc="-20" b="1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п</a:t>
            </a:r>
            <a:r>
              <a:rPr dirty="0" sz="1000" spc="-25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-50" b="1">
                <a:solidFill>
                  <a:srgbClr val="231F20"/>
                </a:solidFill>
                <a:latin typeface="Arial"/>
                <a:cs typeface="Arial"/>
              </a:rPr>
              <a:t>м</a:t>
            </a:r>
            <a:r>
              <a:rPr dirty="0" sz="1000" spc="-10" b="1">
                <a:solidFill>
                  <a:srgbClr val="231F20"/>
                </a:solidFill>
                <a:latin typeface="Arial"/>
                <a:cs typeface="Arial"/>
              </a:rPr>
              <a:t>о</a:t>
            </a:r>
            <a:r>
              <a:rPr dirty="0" sz="1000" spc="-15" b="1">
                <a:solidFill>
                  <a:srgbClr val="231F20"/>
                </a:solidFill>
                <a:latin typeface="Arial"/>
                <a:cs typeface="Arial"/>
              </a:rPr>
              <a:t>щ</a:t>
            </a:r>
            <a:r>
              <a:rPr dirty="0" sz="1000" spc="-65" b="1">
                <a:solidFill>
                  <a:srgbClr val="231F20"/>
                </a:solidFill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95418" y="9140027"/>
            <a:ext cx="138684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WWW.</a:t>
            </a:r>
            <a:r>
              <a:rPr dirty="0" sz="1000" spc="2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N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A</a:t>
            </a:r>
            <a:r>
              <a:rPr dirty="0" sz="100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L</a:t>
            </a:r>
            <a:r>
              <a:rPr dirty="0" sz="1000" spc="-5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G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</a:t>
            </a:r>
            <a:r>
              <a:rPr dirty="0" sz="1000" spc="-8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G</a:t>
            </a:r>
            <a:r>
              <a:rPr dirty="0" sz="1000" spc="-5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O</a:t>
            </a:r>
            <a:r>
              <a:rPr dirty="0" sz="1000" spc="-5">
                <a:solidFill>
                  <a:srgbClr val="FFFFFF"/>
                </a:solidFill>
                <a:latin typeface="Arial"/>
                <a:cs typeface="Arial"/>
                <a:hlinkClick r:id="rId5"/>
              </a:rPr>
              <a:t>V</a:t>
            </a:r>
            <a:r>
              <a:rPr dirty="0" sz="1000" spc="1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.</a:t>
            </a:r>
            <a:r>
              <a:rPr dirty="0" sz="1000" spc="-6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R</a:t>
            </a:r>
            <a:r>
              <a:rPr dirty="0" sz="1000" spc="-10">
                <a:solidFill>
                  <a:srgbClr val="FFFFFF"/>
                </a:solidFill>
                <a:latin typeface="Arial"/>
                <a:cs typeface="Arial"/>
                <a:hlinkClick r:id="rId5"/>
              </a:rPr>
              <a:t>U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574471" y="606844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0"/>
                </a:moveTo>
                <a:lnTo>
                  <a:pt x="0" y="12357"/>
                </a:lnTo>
              </a:path>
            </a:pathLst>
          </a:custGeom>
          <a:ln w="6350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19201"/>
            <a:ext cx="12192000" cy="289560"/>
          </a:xfrm>
          <a:custGeom>
            <a:avLst/>
            <a:gdLst/>
            <a:ahLst/>
            <a:cxnLst/>
            <a:rect l="l" t="t" r="r" b="b"/>
            <a:pathLst>
              <a:path w="12192000" h="289559">
                <a:moveTo>
                  <a:pt x="12192000" y="0"/>
                </a:moveTo>
                <a:lnTo>
                  <a:pt x="9392640" y="2374"/>
                </a:lnTo>
                <a:lnTo>
                  <a:pt x="9344249" y="4634"/>
                </a:lnTo>
                <a:lnTo>
                  <a:pt x="9302267" y="10750"/>
                </a:lnTo>
                <a:lnTo>
                  <a:pt x="9234597" y="32828"/>
                </a:lnTo>
                <a:lnTo>
                  <a:pt x="9183758" y="65164"/>
                </a:lnTo>
                <a:lnTo>
                  <a:pt x="9143877" y="104315"/>
                </a:lnTo>
                <a:lnTo>
                  <a:pt x="9109082" y="146838"/>
                </a:lnTo>
                <a:lnTo>
                  <a:pt x="9091757" y="168289"/>
                </a:lnTo>
                <a:lnTo>
                  <a:pt x="9053582" y="209414"/>
                </a:lnTo>
                <a:lnTo>
                  <a:pt x="9005811" y="245303"/>
                </a:lnTo>
                <a:lnTo>
                  <a:pt x="8942575" y="272513"/>
                </a:lnTo>
                <a:lnTo>
                  <a:pt x="8903321" y="281787"/>
                </a:lnTo>
                <a:lnTo>
                  <a:pt x="8857999" y="287600"/>
                </a:lnTo>
                <a:lnTo>
                  <a:pt x="8805875" y="289521"/>
                </a:lnTo>
                <a:lnTo>
                  <a:pt x="0" y="289521"/>
                </a:lnTo>
              </a:path>
            </a:pathLst>
          </a:custGeom>
          <a:ln w="6349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61069" y="161935"/>
            <a:ext cx="962875" cy="607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551463" y="0"/>
            <a:ext cx="640715" cy="607060"/>
          </a:xfrm>
          <a:custGeom>
            <a:avLst/>
            <a:gdLst/>
            <a:ahLst/>
            <a:cxnLst/>
            <a:rect l="l" t="t" r="r" b="b"/>
            <a:pathLst>
              <a:path w="640715" h="607060">
                <a:moveTo>
                  <a:pt x="0" y="0"/>
                </a:moveTo>
                <a:lnTo>
                  <a:pt x="640537" y="0"/>
                </a:lnTo>
                <a:lnTo>
                  <a:pt x="640537" y="606844"/>
                </a:lnTo>
                <a:lnTo>
                  <a:pt x="0" y="606844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33885" y="980732"/>
            <a:ext cx="10842377" cy="5292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89332" y="225878"/>
            <a:ext cx="10336530" cy="365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ts val="115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750"/>
              </a:lnSpc>
            </a:pPr>
            <a:r>
              <a:rPr dirty="0" sz="1600" spc="-30" b="1">
                <a:solidFill>
                  <a:srgbClr val="57565A"/>
                </a:solidFill>
                <a:latin typeface="Arial"/>
                <a:cs typeface="Arial"/>
              </a:rPr>
              <a:t>Ц</a:t>
            </a:r>
            <a:r>
              <a:rPr dirty="0" sz="16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35" b="1">
                <a:solidFill>
                  <a:srgbClr val="57565A"/>
                </a:solidFill>
                <a:latin typeface="Arial"/>
                <a:cs typeface="Arial"/>
              </a:rPr>
              <a:t>фро</a:t>
            </a:r>
            <a:r>
              <a:rPr dirty="0" sz="1600" spc="-4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25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60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 b="1">
                <a:solidFill>
                  <a:srgbClr val="57565A"/>
                </a:solidFill>
                <a:latin typeface="Arial"/>
                <a:cs typeface="Arial"/>
              </a:rPr>
              <a:t>э</a:t>
            </a:r>
            <a:r>
              <a:rPr dirty="0" sz="1600" spc="-4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5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5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6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3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57565A"/>
                </a:solidFill>
                <a:latin typeface="Arial"/>
                <a:cs typeface="Arial"/>
              </a:rPr>
              <a:t>Ф</a:t>
            </a:r>
            <a:r>
              <a:rPr dirty="0" sz="1600" spc="-3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6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600" spc="-5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5" b="1">
                <a:solidFill>
                  <a:srgbClr val="57565A"/>
                </a:solidFill>
                <a:latin typeface="Arial"/>
                <a:cs typeface="Arial"/>
              </a:rPr>
              <a:t>сс</a:t>
            </a:r>
            <a:r>
              <a:rPr dirty="0" sz="16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pull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75489" y="1218294"/>
            <a:ext cx="1786255" cy="433070"/>
          </a:xfrm>
          <a:custGeom>
            <a:avLst/>
            <a:gdLst/>
            <a:ahLst/>
            <a:cxnLst/>
            <a:rect l="l" t="t" r="r" b="b"/>
            <a:pathLst>
              <a:path w="1786254" h="433069">
                <a:moveTo>
                  <a:pt x="1569377" y="0"/>
                </a:moveTo>
                <a:lnTo>
                  <a:pt x="216395" y="0"/>
                </a:lnTo>
                <a:lnTo>
                  <a:pt x="198648" y="717"/>
                </a:lnTo>
                <a:lnTo>
                  <a:pt x="147999" y="11032"/>
                </a:lnTo>
                <a:lnTo>
                  <a:pt x="102409" y="32422"/>
                </a:lnTo>
                <a:lnTo>
                  <a:pt x="63382" y="63382"/>
                </a:lnTo>
                <a:lnTo>
                  <a:pt x="32422" y="102409"/>
                </a:lnTo>
                <a:lnTo>
                  <a:pt x="11032" y="147999"/>
                </a:lnTo>
                <a:lnTo>
                  <a:pt x="717" y="198648"/>
                </a:lnTo>
                <a:lnTo>
                  <a:pt x="0" y="216395"/>
                </a:lnTo>
                <a:lnTo>
                  <a:pt x="717" y="234142"/>
                </a:lnTo>
                <a:lnTo>
                  <a:pt x="11032" y="284791"/>
                </a:lnTo>
                <a:lnTo>
                  <a:pt x="32422" y="330380"/>
                </a:lnTo>
                <a:lnTo>
                  <a:pt x="63382" y="369408"/>
                </a:lnTo>
                <a:lnTo>
                  <a:pt x="102409" y="400368"/>
                </a:lnTo>
                <a:lnTo>
                  <a:pt x="147999" y="421758"/>
                </a:lnTo>
                <a:lnTo>
                  <a:pt x="198648" y="432073"/>
                </a:lnTo>
                <a:lnTo>
                  <a:pt x="216395" y="432790"/>
                </a:lnTo>
                <a:lnTo>
                  <a:pt x="1569377" y="432790"/>
                </a:lnTo>
                <a:lnTo>
                  <a:pt x="1621381" y="426501"/>
                </a:lnTo>
                <a:lnTo>
                  <a:pt x="1668826" y="408636"/>
                </a:lnTo>
                <a:lnTo>
                  <a:pt x="1710208" y="380698"/>
                </a:lnTo>
                <a:lnTo>
                  <a:pt x="1744022" y="344193"/>
                </a:lnTo>
                <a:lnTo>
                  <a:pt x="1768768" y="300624"/>
                </a:lnTo>
                <a:lnTo>
                  <a:pt x="1782940" y="251494"/>
                </a:lnTo>
                <a:lnTo>
                  <a:pt x="1785772" y="216395"/>
                </a:lnTo>
                <a:lnTo>
                  <a:pt x="1785055" y="198648"/>
                </a:lnTo>
                <a:lnTo>
                  <a:pt x="1774741" y="147999"/>
                </a:lnTo>
                <a:lnTo>
                  <a:pt x="1753353" y="102409"/>
                </a:lnTo>
                <a:lnTo>
                  <a:pt x="1722394" y="63382"/>
                </a:lnTo>
                <a:lnTo>
                  <a:pt x="1683368" y="32422"/>
                </a:lnTo>
                <a:lnTo>
                  <a:pt x="1637777" y="11032"/>
                </a:lnTo>
                <a:lnTo>
                  <a:pt x="1587125" y="717"/>
                </a:lnTo>
                <a:lnTo>
                  <a:pt x="1569377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29357" y="1310246"/>
            <a:ext cx="10655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2023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2000" spc="-114" b="1">
                <a:solidFill>
                  <a:srgbClr val="FFFFFF"/>
                </a:solidFill>
                <a:latin typeface="Arial"/>
                <a:cs typeface="Arial"/>
              </a:rPr>
              <a:t>д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6296" y="1875400"/>
            <a:ext cx="4093845" cy="1188720"/>
          </a:xfrm>
          <a:custGeom>
            <a:avLst/>
            <a:gdLst/>
            <a:ahLst/>
            <a:cxnLst/>
            <a:rect l="l" t="t" r="r" b="b"/>
            <a:pathLst>
              <a:path w="4093845" h="1188720">
                <a:moveTo>
                  <a:pt x="3983532" y="0"/>
                </a:moveTo>
                <a:lnTo>
                  <a:pt x="106295" y="61"/>
                </a:lnTo>
                <a:lnTo>
                  <a:pt x="64782" y="9702"/>
                </a:lnTo>
                <a:lnTo>
                  <a:pt x="31010" y="33461"/>
                </a:lnTo>
                <a:lnTo>
                  <a:pt x="8307" y="68009"/>
                </a:lnTo>
                <a:lnTo>
                  <a:pt x="0" y="110020"/>
                </a:lnTo>
                <a:lnTo>
                  <a:pt x="61" y="1081840"/>
                </a:lnTo>
                <a:lnTo>
                  <a:pt x="9702" y="1123353"/>
                </a:lnTo>
                <a:lnTo>
                  <a:pt x="33461" y="1157125"/>
                </a:lnTo>
                <a:lnTo>
                  <a:pt x="68009" y="1179828"/>
                </a:lnTo>
                <a:lnTo>
                  <a:pt x="110020" y="1188135"/>
                </a:lnTo>
                <a:lnTo>
                  <a:pt x="3987257" y="1188073"/>
                </a:lnTo>
                <a:lnTo>
                  <a:pt x="4028775" y="1178432"/>
                </a:lnTo>
                <a:lnTo>
                  <a:pt x="4062547" y="1154674"/>
                </a:lnTo>
                <a:lnTo>
                  <a:pt x="4085247" y="1120126"/>
                </a:lnTo>
                <a:lnTo>
                  <a:pt x="4093552" y="1078115"/>
                </a:lnTo>
                <a:lnTo>
                  <a:pt x="4093491" y="106295"/>
                </a:lnTo>
                <a:lnTo>
                  <a:pt x="4083852" y="64782"/>
                </a:lnTo>
                <a:lnTo>
                  <a:pt x="4060096" y="31010"/>
                </a:lnTo>
                <a:lnTo>
                  <a:pt x="4025548" y="8307"/>
                </a:lnTo>
                <a:lnTo>
                  <a:pt x="3983532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89305" y="2285228"/>
            <a:ext cx="352488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5425" marR="5080" indent="-213360">
              <a:lnSpc>
                <a:spcPct val="100000"/>
              </a:lnSpc>
            </a:pP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е</a:t>
            </a:r>
            <a:r>
              <a:rPr dirty="0" sz="1400" spc="-30" b="1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аб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я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202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3</a:t>
            </a:r>
            <a:r>
              <a:rPr dirty="0" sz="14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з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к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ч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ив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15" b="1">
                <a:solidFill>
                  <a:srgbClr val="2C2B2D"/>
                </a:solidFill>
                <a:latin typeface="Times New Roman"/>
                <a:cs typeface="Times New Roman"/>
              </a:rPr>
              <a:t>т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ся</a:t>
            </a:r>
            <a:r>
              <a:rPr dirty="0" sz="1400" spc="-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1400" spc="-2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45" b="1">
                <a:solidFill>
                  <a:srgbClr val="2C2B2D"/>
                </a:solidFill>
                <a:latin typeface="Times New Roman"/>
                <a:cs typeface="Times New Roman"/>
              </a:rPr>
              <a:t>х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дный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 п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ри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,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яз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нны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й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1400" spc="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вн</a:t>
            </a:r>
            <a:r>
              <a:rPr dirty="0" sz="1400" spc="-2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ни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ем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ЕНС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68690" y="3385885"/>
            <a:ext cx="3413760" cy="785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56870">
              <a:lnSpc>
                <a:spcPct val="100000"/>
              </a:lnSpc>
            </a:pPr>
            <a:r>
              <a:rPr dirty="0" sz="1400" spc="-65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пл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1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овы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пл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жей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в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чи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до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.</a:t>
            </a:r>
            <a:r>
              <a:rPr dirty="0" sz="1000" spc="-1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414043"/>
                </a:solidFill>
                <a:latin typeface="Arial"/>
                <a:cs typeface="Arial"/>
              </a:rPr>
              <a:t>1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50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2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.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4</a:t>
            </a:r>
            <a:r>
              <a:rPr dirty="0" sz="1000" spc="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414043"/>
                </a:solidFill>
                <a:latin typeface="Arial"/>
                <a:cs typeface="Arial"/>
              </a:rPr>
              <a:t>Ф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ера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000" spc="-95" b="1">
                <a:solidFill>
                  <a:srgbClr val="414043"/>
                </a:solidFill>
                <a:latin typeface="Arial"/>
                <a:cs typeface="Arial"/>
              </a:rPr>
              <a:t>ь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г</a:t>
            </a:r>
            <a:r>
              <a:rPr dirty="0" sz="1000" spc="-6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35" b="1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000" spc="-55" b="1">
                <a:solidFill>
                  <a:srgbClr val="414043"/>
                </a:solidFill>
                <a:latin typeface="Arial"/>
                <a:cs typeface="Arial"/>
              </a:rPr>
              <a:t>он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0" b="1">
                <a:solidFill>
                  <a:srgbClr val="414043"/>
                </a:solidFill>
                <a:latin typeface="Arial"/>
                <a:cs typeface="Arial"/>
              </a:rPr>
              <a:t>14.07.202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№</a:t>
            </a:r>
            <a:r>
              <a:rPr dirty="0" sz="1000" spc="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414043"/>
                </a:solidFill>
                <a:latin typeface="Arial"/>
                <a:cs typeface="Arial"/>
              </a:rPr>
              <a:t>26</a:t>
            </a:r>
            <a:r>
              <a:rPr dirty="0" sz="1000" spc="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000" spc="5" b="1">
                <a:solidFill>
                  <a:srgbClr val="414043"/>
                </a:solidFill>
                <a:latin typeface="Arial"/>
                <a:cs typeface="Arial"/>
              </a:rPr>
              <a:t>-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ФЗ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2137" y="3365860"/>
            <a:ext cx="202565" cy="226695"/>
          </a:xfrm>
          <a:custGeom>
            <a:avLst/>
            <a:gdLst/>
            <a:ahLst/>
            <a:cxnLst/>
            <a:rect l="l" t="t" r="r" b="b"/>
            <a:pathLst>
              <a:path w="202565" h="226695">
                <a:moveTo>
                  <a:pt x="52501" y="0"/>
                </a:moveTo>
                <a:lnTo>
                  <a:pt x="0" y="42811"/>
                </a:lnTo>
                <a:lnTo>
                  <a:pt x="57378" y="113169"/>
                </a:lnTo>
                <a:lnTo>
                  <a:pt x="0" y="183527"/>
                </a:lnTo>
                <a:lnTo>
                  <a:pt x="52501" y="226339"/>
                </a:lnTo>
                <a:lnTo>
                  <a:pt x="101092" y="166763"/>
                </a:lnTo>
                <a:lnTo>
                  <a:pt x="188499" y="166763"/>
                </a:lnTo>
                <a:lnTo>
                  <a:pt x="144792" y="113169"/>
                </a:lnTo>
                <a:lnTo>
                  <a:pt x="188499" y="59575"/>
                </a:lnTo>
                <a:lnTo>
                  <a:pt x="101092" y="59575"/>
                </a:lnTo>
                <a:lnTo>
                  <a:pt x="52501" y="0"/>
                </a:lnTo>
                <a:close/>
              </a:path>
              <a:path w="202565" h="226695">
                <a:moveTo>
                  <a:pt x="188499" y="166763"/>
                </a:moveTo>
                <a:lnTo>
                  <a:pt x="101092" y="166763"/>
                </a:lnTo>
                <a:lnTo>
                  <a:pt x="149682" y="226339"/>
                </a:lnTo>
                <a:lnTo>
                  <a:pt x="202171" y="183527"/>
                </a:lnTo>
                <a:lnTo>
                  <a:pt x="188499" y="166763"/>
                </a:lnTo>
                <a:close/>
              </a:path>
              <a:path w="202565" h="226695">
                <a:moveTo>
                  <a:pt x="149682" y="0"/>
                </a:moveTo>
                <a:lnTo>
                  <a:pt x="101092" y="59575"/>
                </a:lnTo>
                <a:lnTo>
                  <a:pt x="188499" y="59575"/>
                </a:lnTo>
                <a:lnTo>
                  <a:pt x="202171" y="42811"/>
                </a:lnTo>
                <a:lnTo>
                  <a:pt x="1496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68690" y="4725522"/>
            <a:ext cx="3490595" cy="1364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96215">
              <a:lnSpc>
                <a:spcPct val="100000"/>
              </a:lnSpc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ибк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 в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до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ия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ля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пл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ов.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 spc="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000" spc="-5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2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000" spc="-3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000" spc="-65" b="1">
                <a:solidFill>
                  <a:srgbClr val="414043"/>
                </a:solidFill>
                <a:latin typeface="Arial"/>
                <a:cs typeface="Arial"/>
              </a:rPr>
              <a:t>ов</a:t>
            </a:r>
            <a:r>
              <a:rPr dirty="0" sz="1000" spc="-55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000" spc="-3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000" spc="-70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рав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000" spc="-2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000" spc="-95" b="1">
                <a:solidFill>
                  <a:srgbClr val="414043"/>
                </a:solidFill>
                <a:latin typeface="Arial"/>
                <a:cs typeface="Arial"/>
              </a:rPr>
              <a:t>ь</a:t>
            </a:r>
            <a:r>
              <a:rPr dirty="0" sz="1000" spc="-50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40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000" spc="-85" b="1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000" spc="-5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4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ий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000" spc="-7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000" spc="-5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000" spc="-65" b="1">
                <a:solidFill>
                  <a:srgbClr val="414043"/>
                </a:solidFill>
                <a:latin typeface="Arial"/>
                <a:cs typeface="Arial"/>
              </a:rPr>
              <a:t>й</a:t>
            </a:r>
            <a:r>
              <a:rPr dirty="0" sz="1000" spc="-3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95" b="1">
                <a:solidFill>
                  <a:srgbClr val="414043"/>
                </a:solidFill>
                <a:latin typeface="Arial"/>
                <a:cs typeface="Arial"/>
              </a:rPr>
              <a:t>Ф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ера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ц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000" spc="-65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000" spc="-2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40" b="1">
                <a:solidFill>
                  <a:srgbClr val="414043"/>
                </a:solidFill>
                <a:latin typeface="Arial"/>
                <a:cs typeface="Arial"/>
              </a:rPr>
              <a:t>от</a:t>
            </a:r>
            <a:r>
              <a:rPr dirty="0" sz="1000" spc="-1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0" b="1">
                <a:solidFill>
                  <a:srgbClr val="414043"/>
                </a:solidFill>
                <a:latin typeface="Arial"/>
                <a:cs typeface="Arial"/>
              </a:rPr>
              <a:t>29.03.202</a:t>
            </a:r>
            <a:r>
              <a:rPr dirty="0" sz="1000" spc="-1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0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spc="-60" b="1">
                <a:solidFill>
                  <a:srgbClr val="414043"/>
                </a:solidFill>
                <a:latin typeface="Arial"/>
                <a:cs typeface="Arial"/>
              </a:rPr>
              <a:t>№</a:t>
            </a:r>
            <a:r>
              <a:rPr dirty="0" sz="10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414043"/>
                </a:solidFill>
                <a:latin typeface="Arial"/>
                <a:cs typeface="Arial"/>
              </a:rPr>
              <a:t>500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2137" y="4705496"/>
            <a:ext cx="202565" cy="226695"/>
          </a:xfrm>
          <a:custGeom>
            <a:avLst/>
            <a:gdLst/>
            <a:ahLst/>
            <a:cxnLst/>
            <a:rect l="l" t="t" r="r" b="b"/>
            <a:pathLst>
              <a:path w="202565" h="226695">
                <a:moveTo>
                  <a:pt x="52501" y="0"/>
                </a:moveTo>
                <a:lnTo>
                  <a:pt x="0" y="42811"/>
                </a:lnTo>
                <a:lnTo>
                  <a:pt x="57378" y="113169"/>
                </a:lnTo>
                <a:lnTo>
                  <a:pt x="0" y="183527"/>
                </a:lnTo>
                <a:lnTo>
                  <a:pt x="52501" y="226339"/>
                </a:lnTo>
                <a:lnTo>
                  <a:pt x="101092" y="166763"/>
                </a:lnTo>
                <a:lnTo>
                  <a:pt x="188499" y="166763"/>
                </a:lnTo>
                <a:lnTo>
                  <a:pt x="144792" y="113169"/>
                </a:lnTo>
                <a:lnTo>
                  <a:pt x="188499" y="59575"/>
                </a:lnTo>
                <a:lnTo>
                  <a:pt x="101092" y="59575"/>
                </a:lnTo>
                <a:lnTo>
                  <a:pt x="52501" y="0"/>
                </a:lnTo>
                <a:close/>
              </a:path>
              <a:path w="202565" h="226695">
                <a:moveTo>
                  <a:pt x="188499" y="166763"/>
                </a:moveTo>
                <a:lnTo>
                  <a:pt x="101092" y="166763"/>
                </a:lnTo>
                <a:lnTo>
                  <a:pt x="149682" y="226339"/>
                </a:lnTo>
                <a:lnTo>
                  <a:pt x="202171" y="183527"/>
                </a:lnTo>
                <a:lnTo>
                  <a:pt x="188499" y="166763"/>
                </a:lnTo>
                <a:close/>
              </a:path>
              <a:path w="202565" h="226695">
                <a:moveTo>
                  <a:pt x="149682" y="0"/>
                </a:moveTo>
                <a:lnTo>
                  <a:pt x="101092" y="59575"/>
                </a:lnTo>
                <a:lnTo>
                  <a:pt x="188499" y="59575"/>
                </a:lnTo>
                <a:lnTo>
                  <a:pt x="202171" y="42811"/>
                </a:lnTo>
                <a:lnTo>
                  <a:pt x="14968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972671" y="1216412"/>
            <a:ext cx="1786255" cy="433070"/>
          </a:xfrm>
          <a:custGeom>
            <a:avLst/>
            <a:gdLst/>
            <a:ahLst/>
            <a:cxnLst/>
            <a:rect l="l" t="t" r="r" b="b"/>
            <a:pathLst>
              <a:path w="1786254" h="433069">
                <a:moveTo>
                  <a:pt x="1569377" y="0"/>
                </a:moveTo>
                <a:lnTo>
                  <a:pt x="216395" y="0"/>
                </a:lnTo>
                <a:lnTo>
                  <a:pt x="198648" y="717"/>
                </a:lnTo>
                <a:lnTo>
                  <a:pt x="147999" y="11032"/>
                </a:lnTo>
                <a:lnTo>
                  <a:pt x="102409" y="32422"/>
                </a:lnTo>
                <a:lnTo>
                  <a:pt x="63382" y="63382"/>
                </a:lnTo>
                <a:lnTo>
                  <a:pt x="32422" y="102409"/>
                </a:lnTo>
                <a:lnTo>
                  <a:pt x="11032" y="147999"/>
                </a:lnTo>
                <a:lnTo>
                  <a:pt x="717" y="198648"/>
                </a:lnTo>
                <a:lnTo>
                  <a:pt x="0" y="216395"/>
                </a:lnTo>
                <a:lnTo>
                  <a:pt x="717" y="234142"/>
                </a:lnTo>
                <a:lnTo>
                  <a:pt x="11032" y="284791"/>
                </a:lnTo>
                <a:lnTo>
                  <a:pt x="32422" y="330380"/>
                </a:lnTo>
                <a:lnTo>
                  <a:pt x="63382" y="369408"/>
                </a:lnTo>
                <a:lnTo>
                  <a:pt x="102409" y="400368"/>
                </a:lnTo>
                <a:lnTo>
                  <a:pt x="147999" y="421758"/>
                </a:lnTo>
                <a:lnTo>
                  <a:pt x="198648" y="432073"/>
                </a:lnTo>
                <a:lnTo>
                  <a:pt x="216395" y="432790"/>
                </a:lnTo>
                <a:lnTo>
                  <a:pt x="1569377" y="432790"/>
                </a:lnTo>
                <a:lnTo>
                  <a:pt x="1621381" y="426501"/>
                </a:lnTo>
                <a:lnTo>
                  <a:pt x="1668826" y="408636"/>
                </a:lnTo>
                <a:lnTo>
                  <a:pt x="1710208" y="380698"/>
                </a:lnTo>
                <a:lnTo>
                  <a:pt x="1744022" y="344193"/>
                </a:lnTo>
                <a:lnTo>
                  <a:pt x="1768768" y="300624"/>
                </a:lnTo>
                <a:lnTo>
                  <a:pt x="1782940" y="251494"/>
                </a:lnTo>
                <a:lnTo>
                  <a:pt x="1785772" y="216395"/>
                </a:lnTo>
                <a:lnTo>
                  <a:pt x="1785055" y="198648"/>
                </a:lnTo>
                <a:lnTo>
                  <a:pt x="1774741" y="147999"/>
                </a:lnTo>
                <a:lnTo>
                  <a:pt x="1753353" y="102409"/>
                </a:lnTo>
                <a:lnTo>
                  <a:pt x="1722394" y="63382"/>
                </a:lnTo>
                <a:lnTo>
                  <a:pt x="1683368" y="32422"/>
                </a:lnTo>
                <a:lnTo>
                  <a:pt x="1637777" y="11032"/>
                </a:lnTo>
                <a:lnTo>
                  <a:pt x="1587125" y="717"/>
                </a:lnTo>
                <a:lnTo>
                  <a:pt x="1569377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8326539" y="1308364"/>
            <a:ext cx="10655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dirty="0" sz="2000" spc="-25" b="1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dirty="0" sz="2000" spc="-114" b="1">
                <a:solidFill>
                  <a:srgbClr val="FFFFFF"/>
                </a:solidFill>
                <a:latin typeface="Arial"/>
                <a:cs typeface="Arial"/>
              </a:rPr>
              <a:t>д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92834" y="1875400"/>
            <a:ext cx="4410710" cy="1188720"/>
          </a:xfrm>
          <a:custGeom>
            <a:avLst/>
            <a:gdLst/>
            <a:ahLst/>
            <a:cxnLst/>
            <a:rect l="l" t="t" r="r" b="b"/>
            <a:pathLst>
              <a:path w="4410709" h="1188720">
                <a:moveTo>
                  <a:pt x="4300474" y="0"/>
                </a:moveTo>
                <a:lnTo>
                  <a:pt x="106295" y="61"/>
                </a:lnTo>
                <a:lnTo>
                  <a:pt x="64782" y="9702"/>
                </a:lnTo>
                <a:lnTo>
                  <a:pt x="31010" y="33461"/>
                </a:lnTo>
                <a:lnTo>
                  <a:pt x="8307" y="68009"/>
                </a:lnTo>
                <a:lnTo>
                  <a:pt x="0" y="110020"/>
                </a:lnTo>
                <a:lnTo>
                  <a:pt x="61" y="1081840"/>
                </a:lnTo>
                <a:lnTo>
                  <a:pt x="9702" y="1123353"/>
                </a:lnTo>
                <a:lnTo>
                  <a:pt x="33461" y="1157125"/>
                </a:lnTo>
                <a:lnTo>
                  <a:pt x="68009" y="1179828"/>
                </a:lnTo>
                <a:lnTo>
                  <a:pt x="110020" y="1188135"/>
                </a:lnTo>
                <a:lnTo>
                  <a:pt x="4304198" y="1188073"/>
                </a:lnTo>
                <a:lnTo>
                  <a:pt x="4345711" y="1178432"/>
                </a:lnTo>
                <a:lnTo>
                  <a:pt x="4379483" y="1154674"/>
                </a:lnTo>
                <a:lnTo>
                  <a:pt x="4402186" y="1120126"/>
                </a:lnTo>
                <a:lnTo>
                  <a:pt x="4410494" y="1078115"/>
                </a:lnTo>
                <a:lnTo>
                  <a:pt x="4410432" y="106295"/>
                </a:lnTo>
                <a:lnTo>
                  <a:pt x="4400791" y="64782"/>
                </a:lnTo>
                <a:lnTo>
                  <a:pt x="4377032" y="31010"/>
                </a:lnTo>
                <a:lnTo>
                  <a:pt x="4342484" y="8307"/>
                </a:lnTo>
                <a:lnTo>
                  <a:pt x="430047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494219" y="171696"/>
            <a:ext cx="89338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Заве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ше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ни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2400" spc="-5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100" b="1">
                <a:solidFill>
                  <a:srgbClr val="2C2B2D"/>
                </a:solidFill>
                <a:latin typeface="Times New Roman"/>
                <a:cs typeface="Times New Roman"/>
              </a:rPr>
              <a:t>х</a:t>
            </a:r>
            <a:r>
              <a:rPr dirty="0" sz="2400" spc="-7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дн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60" b="1">
                <a:solidFill>
                  <a:srgbClr val="2C2B2D"/>
                </a:solidFill>
                <a:latin typeface="Times New Roman"/>
                <a:cs typeface="Times New Roman"/>
              </a:rPr>
              <a:t>г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ри</a:t>
            </a:r>
            <a:r>
              <a:rPr dirty="0" sz="2400" spc="-7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а,</a:t>
            </a:r>
            <a:r>
              <a:rPr dirty="0" sz="2400" spc="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2400" spc="-4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яз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нн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60" b="1">
                <a:solidFill>
                  <a:srgbClr val="2C2B2D"/>
                </a:solidFill>
                <a:latin typeface="Times New Roman"/>
                <a:cs typeface="Times New Roman"/>
              </a:rPr>
              <a:t>г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2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2400" spc="-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</a:t>
            </a:r>
            <a:r>
              <a:rPr dirty="0" sz="2400" spc="-3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др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ни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ем</a:t>
            </a:r>
            <a:r>
              <a:rPr dirty="0" sz="2400" spc="3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НС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807754" y="4800261"/>
            <a:ext cx="202691" cy="213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793017" y="4140277"/>
            <a:ext cx="202691" cy="2133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13938" y="5551068"/>
            <a:ext cx="202684" cy="2133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136948" y="3419840"/>
            <a:ext cx="4603115" cy="271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9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до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да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фор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ерждё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при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Ф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6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02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1400" spc="-110">
                <a:solidFill>
                  <a:srgbClr val="57565A"/>
                </a:solidFill>
                <a:latin typeface="Arial"/>
                <a:cs typeface="Arial"/>
              </a:rPr>
              <a:t>1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1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20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2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2</a:t>
            </a:r>
            <a:r>
              <a:rPr dirty="0" sz="1400" spc="-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№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-7-8-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/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1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0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47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@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350">
              <a:latin typeface="Times New Roman"/>
              <a:cs typeface="Times New Roman"/>
            </a:endParaRPr>
          </a:p>
          <a:p>
            <a:pPr marL="38100" marR="595630">
              <a:lnSpc>
                <a:spcPct val="100000"/>
              </a:lnSpc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ибок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ые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1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900">
              <a:latin typeface="Times New Roman"/>
              <a:cs typeface="Times New Roman"/>
            </a:endParaRPr>
          </a:p>
          <a:p>
            <a:pPr marL="51435" marR="27305">
              <a:lnSpc>
                <a:spcPct val="100000"/>
              </a:lnSpc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(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ух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ал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ки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)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 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аби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43180" marR="437515">
              <a:lnSpc>
                <a:spcPct val="100000"/>
              </a:lnSpc>
              <a:spcBef>
                <a:spcPts val="955"/>
              </a:spcBef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пр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ек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алифициро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э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нн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дпи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пр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прав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аби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970587" y="2178217"/>
            <a:ext cx="392684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84480">
              <a:lnSpc>
                <a:spcPct val="100000"/>
              </a:lnSpc>
            </a:pP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1 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янв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р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я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C00000"/>
                </a:solidFill>
                <a:latin typeface="Times New Roman"/>
                <a:cs typeface="Times New Roman"/>
              </a:rPr>
              <a:t>202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dirty="0" sz="14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40" b="1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dirty="0" sz="1400" spc="-30" b="1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д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а</a:t>
            </a:r>
            <a:r>
              <a:rPr dirty="0" sz="14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-20" b="1">
                <a:solidFill>
                  <a:srgbClr val="2C2B2D"/>
                </a:solidFill>
                <a:latin typeface="Times New Roman"/>
                <a:cs typeface="Times New Roman"/>
              </a:rPr>
              <a:t>м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spc="-10" b="1">
                <a:solidFill>
                  <a:srgbClr val="2C2B2D"/>
                </a:solidFill>
                <a:latin typeface="Times New Roman"/>
                <a:cs typeface="Times New Roman"/>
              </a:rPr>
              <a:t>ж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spc="-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пр</a:t>
            </a:r>
            <a:r>
              <a:rPr dirty="0" sz="1400" spc="-2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1400" spc="15" b="1">
                <a:solidFill>
                  <a:srgbClr val="2C2B2D"/>
                </a:solidFill>
                <a:latin typeface="Times New Roman"/>
                <a:cs typeface="Times New Roman"/>
              </a:rPr>
              <a:t>т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spc="-3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л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я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т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ь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25" b="1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dirty="0" sz="1400" spc="-75" b="1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dirty="0" sz="1400" spc="-5" b="1">
                <a:solidFill>
                  <a:srgbClr val="C00000"/>
                </a:solidFill>
                <a:latin typeface="Times New Roman"/>
                <a:cs typeface="Times New Roman"/>
              </a:rPr>
              <a:t>ЛЬ</a:t>
            </a:r>
            <a:r>
              <a:rPr dirty="0" sz="1400" spc="-35" b="1">
                <a:solidFill>
                  <a:srgbClr val="C00000"/>
                </a:solidFill>
                <a:latin typeface="Times New Roman"/>
                <a:cs typeface="Times New Roman"/>
              </a:rPr>
              <a:t>К</a:t>
            </a:r>
            <a:r>
              <a:rPr dirty="0" sz="1400" b="1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dirty="0" sz="1400" spc="-1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у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1400" spc="-2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1400" spc="-2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мле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ни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б</a:t>
            </a:r>
            <a:r>
              <a:rPr dirty="0" sz="1400" spc="-2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и</a:t>
            </a:r>
            <a:r>
              <a:rPr dirty="0" sz="1400" spc="-25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ч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и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сле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нны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х</a:t>
            </a:r>
            <a:r>
              <a:rPr dirty="0" sz="1400" spc="2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н</a:t>
            </a:r>
            <a:r>
              <a:rPr dirty="0" sz="1400" spc="15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1400" b="1">
                <a:solidFill>
                  <a:srgbClr val="2C2B2D"/>
                </a:solidFill>
                <a:latin typeface="Times New Roman"/>
                <a:cs typeface="Times New Roman"/>
              </a:rPr>
              <a:t>л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1400" spc="-5" b="1">
                <a:solidFill>
                  <a:srgbClr val="2C2B2D"/>
                </a:solidFill>
                <a:latin typeface="Times New Roman"/>
                <a:cs typeface="Times New Roman"/>
              </a:rPr>
              <a:t>г</a:t>
            </a:r>
            <a:r>
              <a:rPr dirty="0" sz="1400" spc="5" b="1">
                <a:solidFill>
                  <a:srgbClr val="2C2B2D"/>
                </a:solidFill>
                <a:latin typeface="Times New Roman"/>
                <a:cs typeface="Times New Roman"/>
              </a:rPr>
              <a:t>ах.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778304" y="3460906"/>
            <a:ext cx="202691" cy="2133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74891" y="1479803"/>
            <a:ext cx="4520565" cy="74930"/>
          </a:xfrm>
          <a:custGeom>
            <a:avLst/>
            <a:gdLst/>
            <a:ahLst/>
            <a:cxnLst/>
            <a:rect l="l" t="t" r="r" b="b"/>
            <a:pathLst>
              <a:path w="4520565" h="74930">
                <a:moveTo>
                  <a:pt x="0" y="74675"/>
                </a:moveTo>
                <a:lnTo>
                  <a:pt x="4520184" y="74675"/>
                </a:lnTo>
                <a:lnTo>
                  <a:pt x="4520184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374891" y="1479803"/>
            <a:ext cx="4520565" cy="74930"/>
          </a:xfrm>
          <a:custGeom>
            <a:avLst/>
            <a:gdLst/>
            <a:ahLst/>
            <a:cxnLst/>
            <a:rect l="l" t="t" r="r" b="b"/>
            <a:pathLst>
              <a:path w="4520565" h="74930">
                <a:moveTo>
                  <a:pt x="0" y="0"/>
                </a:moveTo>
                <a:lnTo>
                  <a:pt x="4520184" y="0"/>
                </a:lnTo>
                <a:lnTo>
                  <a:pt x="4520184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ln w="103632">
            <a:solidFill>
              <a:srgbClr val="ED7D3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74891" y="1760220"/>
            <a:ext cx="1148080" cy="74930"/>
          </a:xfrm>
          <a:custGeom>
            <a:avLst/>
            <a:gdLst/>
            <a:ahLst/>
            <a:cxnLst/>
            <a:rect l="l" t="t" r="r" b="b"/>
            <a:pathLst>
              <a:path w="1148079" h="74930">
                <a:moveTo>
                  <a:pt x="0" y="74675"/>
                </a:moveTo>
                <a:lnTo>
                  <a:pt x="1147571" y="74675"/>
                </a:lnTo>
                <a:lnTo>
                  <a:pt x="1147571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74891" y="1760220"/>
            <a:ext cx="1148080" cy="74930"/>
          </a:xfrm>
          <a:custGeom>
            <a:avLst/>
            <a:gdLst/>
            <a:ahLst/>
            <a:cxnLst/>
            <a:rect l="l" t="t" r="r" b="b"/>
            <a:pathLst>
              <a:path w="1148079" h="74930">
                <a:moveTo>
                  <a:pt x="0" y="0"/>
                </a:moveTo>
                <a:lnTo>
                  <a:pt x="1147571" y="0"/>
                </a:lnTo>
                <a:lnTo>
                  <a:pt x="1147571" y="74675"/>
                </a:lnTo>
                <a:lnTo>
                  <a:pt x="0" y="74675"/>
                </a:lnTo>
                <a:lnTo>
                  <a:pt x="0" y="0"/>
                </a:lnTo>
                <a:close/>
              </a:path>
            </a:pathLst>
          </a:custGeom>
          <a:ln w="103632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04379" y="5675253"/>
            <a:ext cx="1786255" cy="433070"/>
          </a:xfrm>
          <a:custGeom>
            <a:avLst/>
            <a:gdLst/>
            <a:ahLst/>
            <a:cxnLst/>
            <a:rect l="l" t="t" r="r" b="b"/>
            <a:pathLst>
              <a:path w="1786254" h="433070">
                <a:moveTo>
                  <a:pt x="1569377" y="0"/>
                </a:moveTo>
                <a:lnTo>
                  <a:pt x="216395" y="0"/>
                </a:lnTo>
                <a:lnTo>
                  <a:pt x="198648" y="717"/>
                </a:lnTo>
                <a:lnTo>
                  <a:pt x="147999" y="11032"/>
                </a:lnTo>
                <a:lnTo>
                  <a:pt x="102409" y="32422"/>
                </a:lnTo>
                <a:lnTo>
                  <a:pt x="63382" y="63382"/>
                </a:lnTo>
                <a:lnTo>
                  <a:pt x="32422" y="102409"/>
                </a:lnTo>
                <a:lnTo>
                  <a:pt x="11032" y="147999"/>
                </a:lnTo>
                <a:lnTo>
                  <a:pt x="717" y="198648"/>
                </a:lnTo>
                <a:lnTo>
                  <a:pt x="0" y="216395"/>
                </a:lnTo>
                <a:lnTo>
                  <a:pt x="717" y="234142"/>
                </a:lnTo>
                <a:lnTo>
                  <a:pt x="11032" y="284791"/>
                </a:lnTo>
                <a:lnTo>
                  <a:pt x="32422" y="330380"/>
                </a:lnTo>
                <a:lnTo>
                  <a:pt x="63382" y="369408"/>
                </a:lnTo>
                <a:lnTo>
                  <a:pt x="102409" y="400368"/>
                </a:lnTo>
                <a:lnTo>
                  <a:pt x="147999" y="421758"/>
                </a:lnTo>
                <a:lnTo>
                  <a:pt x="198648" y="432073"/>
                </a:lnTo>
                <a:lnTo>
                  <a:pt x="216395" y="432790"/>
                </a:lnTo>
                <a:lnTo>
                  <a:pt x="1569377" y="432790"/>
                </a:lnTo>
                <a:lnTo>
                  <a:pt x="1621381" y="426501"/>
                </a:lnTo>
                <a:lnTo>
                  <a:pt x="1668826" y="408636"/>
                </a:lnTo>
                <a:lnTo>
                  <a:pt x="1710208" y="380698"/>
                </a:lnTo>
                <a:lnTo>
                  <a:pt x="1744022" y="344193"/>
                </a:lnTo>
                <a:lnTo>
                  <a:pt x="1768768" y="300624"/>
                </a:lnTo>
                <a:lnTo>
                  <a:pt x="1782940" y="251494"/>
                </a:lnTo>
                <a:lnTo>
                  <a:pt x="1785772" y="216395"/>
                </a:lnTo>
                <a:lnTo>
                  <a:pt x="1785055" y="198648"/>
                </a:lnTo>
                <a:lnTo>
                  <a:pt x="1774741" y="147999"/>
                </a:lnTo>
                <a:lnTo>
                  <a:pt x="1753353" y="102409"/>
                </a:lnTo>
                <a:lnTo>
                  <a:pt x="1722394" y="63382"/>
                </a:lnTo>
                <a:lnTo>
                  <a:pt x="1683368" y="32422"/>
                </a:lnTo>
                <a:lnTo>
                  <a:pt x="1637777" y="11032"/>
                </a:lnTo>
                <a:lnTo>
                  <a:pt x="1587125" y="717"/>
                </a:lnTo>
                <a:lnTo>
                  <a:pt x="1569377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604379" y="2748380"/>
            <a:ext cx="1786255" cy="433070"/>
          </a:xfrm>
          <a:custGeom>
            <a:avLst/>
            <a:gdLst/>
            <a:ahLst/>
            <a:cxnLst/>
            <a:rect l="l" t="t" r="r" b="b"/>
            <a:pathLst>
              <a:path w="1786254" h="433069">
                <a:moveTo>
                  <a:pt x="1569377" y="0"/>
                </a:moveTo>
                <a:lnTo>
                  <a:pt x="216395" y="0"/>
                </a:lnTo>
                <a:lnTo>
                  <a:pt x="198648" y="717"/>
                </a:lnTo>
                <a:lnTo>
                  <a:pt x="147999" y="11032"/>
                </a:lnTo>
                <a:lnTo>
                  <a:pt x="102409" y="32422"/>
                </a:lnTo>
                <a:lnTo>
                  <a:pt x="63382" y="63382"/>
                </a:lnTo>
                <a:lnTo>
                  <a:pt x="32422" y="102409"/>
                </a:lnTo>
                <a:lnTo>
                  <a:pt x="11032" y="147999"/>
                </a:lnTo>
                <a:lnTo>
                  <a:pt x="717" y="198648"/>
                </a:lnTo>
                <a:lnTo>
                  <a:pt x="0" y="216395"/>
                </a:lnTo>
                <a:lnTo>
                  <a:pt x="717" y="234142"/>
                </a:lnTo>
                <a:lnTo>
                  <a:pt x="11032" y="284791"/>
                </a:lnTo>
                <a:lnTo>
                  <a:pt x="32422" y="330380"/>
                </a:lnTo>
                <a:lnTo>
                  <a:pt x="63382" y="369408"/>
                </a:lnTo>
                <a:lnTo>
                  <a:pt x="102409" y="400368"/>
                </a:lnTo>
                <a:lnTo>
                  <a:pt x="147999" y="421758"/>
                </a:lnTo>
                <a:lnTo>
                  <a:pt x="198648" y="432073"/>
                </a:lnTo>
                <a:lnTo>
                  <a:pt x="216395" y="432790"/>
                </a:lnTo>
                <a:lnTo>
                  <a:pt x="1569377" y="432790"/>
                </a:lnTo>
                <a:lnTo>
                  <a:pt x="1621381" y="426501"/>
                </a:lnTo>
                <a:lnTo>
                  <a:pt x="1668826" y="408636"/>
                </a:lnTo>
                <a:lnTo>
                  <a:pt x="1710208" y="380698"/>
                </a:lnTo>
                <a:lnTo>
                  <a:pt x="1744022" y="344193"/>
                </a:lnTo>
                <a:lnTo>
                  <a:pt x="1768768" y="300624"/>
                </a:lnTo>
                <a:lnTo>
                  <a:pt x="1782940" y="251494"/>
                </a:lnTo>
                <a:lnTo>
                  <a:pt x="1785772" y="216395"/>
                </a:lnTo>
                <a:lnTo>
                  <a:pt x="1785055" y="198648"/>
                </a:lnTo>
                <a:lnTo>
                  <a:pt x="1774741" y="147999"/>
                </a:lnTo>
                <a:lnTo>
                  <a:pt x="1753353" y="102409"/>
                </a:lnTo>
                <a:lnTo>
                  <a:pt x="1722394" y="63382"/>
                </a:lnTo>
                <a:lnTo>
                  <a:pt x="1683368" y="32422"/>
                </a:lnTo>
                <a:lnTo>
                  <a:pt x="1637777" y="11032"/>
                </a:lnTo>
                <a:lnTo>
                  <a:pt x="1587125" y="717"/>
                </a:lnTo>
                <a:lnTo>
                  <a:pt x="1569377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42687" y="2318874"/>
            <a:ext cx="3597275" cy="3597275"/>
          </a:xfrm>
          <a:custGeom>
            <a:avLst/>
            <a:gdLst/>
            <a:ahLst/>
            <a:cxnLst/>
            <a:rect l="l" t="t" r="r" b="b"/>
            <a:pathLst>
              <a:path w="3597275" h="3597275">
                <a:moveTo>
                  <a:pt x="1662733" y="3176601"/>
                </a:moveTo>
                <a:lnTo>
                  <a:pt x="1622195" y="3588271"/>
                </a:lnTo>
                <a:lnTo>
                  <a:pt x="1769576" y="3596794"/>
                </a:lnTo>
                <a:lnTo>
                  <a:pt x="1914827" y="3593435"/>
                </a:lnTo>
                <a:lnTo>
                  <a:pt x="2057443" y="3578609"/>
                </a:lnTo>
                <a:lnTo>
                  <a:pt x="2196917" y="3552732"/>
                </a:lnTo>
                <a:lnTo>
                  <a:pt x="2332743" y="3516220"/>
                </a:lnTo>
                <a:lnTo>
                  <a:pt x="2464415" y="3469487"/>
                </a:lnTo>
                <a:lnTo>
                  <a:pt x="2591428" y="3412949"/>
                </a:lnTo>
                <a:lnTo>
                  <a:pt x="2713275" y="3347022"/>
                </a:lnTo>
                <a:lnTo>
                  <a:pt x="2829449" y="3272119"/>
                </a:lnTo>
                <a:lnTo>
                  <a:pt x="2939447" y="3188658"/>
                </a:lnTo>
                <a:lnTo>
                  <a:pt x="2945602" y="3183200"/>
                </a:lnTo>
                <a:lnTo>
                  <a:pt x="1814047" y="3183200"/>
                </a:lnTo>
                <a:lnTo>
                  <a:pt x="1738564" y="3181978"/>
                </a:lnTo>
                <a:lnTo>
                  <a:pt x="1662733" y="3176601"/>
                </a:lnTo>
                <a:close/>
              </a:path>
              <a:path w="3597275" h="3597275">
                <a:moveTo>
                  <a:pt x="1827314" y="0"/>
                </a:moveTo>
                <a:lnTo>
                  <a:pt x="1682063" y="3359"/>
                </a:lnTo>
                <a:lnTo>
                  <a:pt x="1539447" y="18184"/>
                </a:lnTo>
                <a:lnTo>
                  <a:pt x="1399973" y="44061"/>
                </a:lnTo>
                <a:lnTo>
                  <a:pt x="1264147" y="80573"/>
                </a:lnTo>
                <a:lnTo>
                  <a:pt x="1132475" y="127306"/>
                </a:lnTo>
                <a:lnTo>
                  <a:pt x="1005463" y="183844"/>
                </a:lnTo>
                <a:lnTo>
                  <a:pt x="883616" y="249771"/>
                </a:lnTo>
                <a:lnTo>
                  <a:pt x="767441" y="324674"/>
                </a:lnTo>
                <a:lnTo>
                  <a:pt x="657444" y="408135"/>
                </a:lnTo>
                <a:lnTo>
                  <a:pt x="554131" y="499741"/>
                </a:lnTo>
                <a:lnTo>
                  <a:pt x="458007" y="599075"/>
                </a:lnTo>
                <a:lnTo>
                  <a:pt x="369579" y="705723"/>
                </a:lnTo>
                <a:lnTo>
                  <a:pt x="289353" y="819269"/>
                </a:lnTo>
                <a:lnTo>
                  <a:pt x="217835" y="939297"/>
                </a:lnTo>
                <a:lnTo>
                  <a:pt x="155531" y="1065393"/>
                </a:lnTo>
                <a:lnTo>
                  <a:pt x="102946" y="1197141"/>
                </a:lnTo>
                <a:lnTo>
                  <a:pt x="60587" y="1334126"/>
                </a:lnTo>
                <a:lnTo>
                  <a:pt x="28960" y="1475933"/>
                </a:lnTo>
                <a:lnTo>
                  <a:pt x="8571" y="1622146"/>
                </a:lnTo>
                <a:lnTo>
                  <a:pt x="1586" y="1720626"/>
                </a:lnTo>
                <a:lnTo>
                  <a:pt x="0" y="1818655"/>
                </a:lnTo>
                <a:lnTo>
                  <a:pt x="3722" y="1916042"/>
                </a:lnTo>
                <a:lnTo>
                  <a:pt x="12664" y="2012598"/>
                </a:lnTo>
                <a:lnTo>
                  <a:pt x="26736" y="2108132"/>
                </a:lnTo>
                <a:lnTo>
                  <a:pt x="45850" y="2202455"/>
                </a:lnTo>
                <a:lnTo>
                  <a:pt x="69914" y="2295377"/>
                </a:lnTo>
                <a:lnTo>
                  <a:pt x="98842" y="2386708"/>
                </a:lnTo>
                <a:lnTo>
                  <a:pt x="132542" y="2476258"/>
                </a:lnTo>
                <a:lnTo>
                  <a:pt x="170926" y="2563837"/>
                </a:lnTo>
                <a:lnTo>
                  <a:pt x="213904" y="2649255"/>
                </a:lnTo>
                <a:lnTo>
                  <a:pt x="261388" y="2732323"/>
                </a:lnTo>
                <a:lnTo>
                  <a:pt x="313287" y="2812850"/>
                </a:lnTo>
                <a:lnTo>
                  <a:pt x="369512" y="2890646"/>
                </a:lnTo>
                <a:lnTo>
                  <a:pt x="429975" y="2965523"/>
                </a:lnTo>
                <a:lnTo>
                  <a:pt x="494586" y="3037289"/>
                </a:lnTo>
                <a:lnTo>
                  <a:pt x="563255" y="3105755"/>
                </a:lnTo>
                <a:lnTo>
                  <a:pt x="635893" y="3170731"/>
                </a:lnTo>
                <a:lnTo>
                  <a:pt x="712411" y="3232027"/>
                </a:lnTo>
                <a:lnTo>
                  <a:pt x="792719" y="3289453"/>
                </a:lnTo>
                <a:lnTo>
                  <a:pt x="1024037" y="2946502"/>
                </a:lnTo>
                <a:lnTo>
                  <a:pt x="932441" y="2879184"/>
                </a:lnTo>
                <a:lnTo>
                  <a:pt x="847943" y="2805864"/>
                </a:lnTo>
                <a:lnTo>
                  <a:pt x="770639" y="2727039"/>
                </a:lnTo>
                <a:lnTo>
                  <a:pt x="700625" y="2643202"/>
                </a:lnTo>
                <a:lnTo>
                  <a:pt x="637997" y="2554848"/>
                </a:lnTo>
                <a:lnTo>
                  <a:pt x="582852" y="2462472"/>
                </a:lnTo>
                <a:lnTo>
                  <a:pt x="535285" y="2366569"/>
                </a:lnTo>
                <a:lnTo>
                  <a:pt x="495394" y="2267634"/>
                </a:lnTo>
                <a:lnTo>
                  <a:pt x="463273" y="2166161"/>
                </a:lnTo>
                <a:lnTo>
                  <a:pt x="439020" y="2062645"/>
                </a:lnTo>
                <a:lnTo>
                  <a:pt x="422730" y="1957582"/>
                </a:lnTo>
                <a:lnTo>
                  <a:pt x="414541" y="1852003"/>
                </a:lnTo>
                <a:lnTo>
                  <a:pt x="414424" y="1744790"/>
                </a:lnTo>
                <a:lnTo>
                  <a:pt x="422601" y="1638051"/>
                </a:lnTo>
                <a:lnTo>
                  <a:pt x="439127" y="1531743"/>
                </a:lnTo>
                <a:lnTo>
                  <a:pt x="464096" y="1426361"/>
                </a:lnTo>
                <a:lnTo>
                  <a:pt x="497606" y="1322400"/>
                </a:lnTo>
                <a:lnTo>
                  <a:pt x="539752" y="1220354"/>
                </a:lnTo>
                <a:lnTo>
                  <a:pt x="590632" y="1120719"/>
                </a:lnTo>
                <a:lnTo>
                  <a:pt x="650340" y="1023989"/>
                </a:lnTo>
                <a:lnTo>
                  <a:pt x="717660" y="932393"/>
                </a:lnTo>
                <a:lnTo>
                  <a:pt x="790980" y="847894"/>
                </a:lnTo>
                <a:lnTo>
                  <a:pt x="869807" y="770590"/>
                </a:lnTo>
                <a:lnTo>
                  <a:pt x="953645" y="700576"/>
                </a:lnTo>
                <a:lnTo>
                  <a:pt x="1041999" y="637949"/>
                </a:lnTo>
                <a:lnTo>
                  <a:pt x="1134375" y="582803"/>
                </a:lnTo>
                <a:lnTo>
                  <a:pt x="1230278" y="535237"/>
                </a:lnTo>
                <a:lnTo>
                  <a:pt x="1329213" y="495345"/>
                </a:lnTo>
                <a:lnTo>
                  <a:pt x="1430686" y="463225"/>
                </a:lnTo>
                <a:lnTo>
                  <a:pt x="1534201" y="438971"/>
                </a:lnTo>
                <a:lnTo>
                  <a:pt x="1639264" y="422681"/>
                </a:lnTo>
                <a:lnTo>
                  <a:pt x="1745380" y="414451"/>
                </a:lnTo>
                <a:lnTo>
                  <a:pt x="2945209" y="414376"/>
                </a:lnTo>
                <a:lnTo>
                  <a:pt x="2891124" y="369531"/>
                </a:lnTo>
                <a:lnTo>
                  <a:pt x="2777579" y="289305"/>
                </a:lnTo>
                <a:lnTo>
                  <a:pt x="2657550" y="217787"/>
                </a:lnTo>
                <a:lnTo>
                  <a:pt x="2531453" y="155482"/>
                </a:lnTo>
                <a:lnTo>
                  <a:pt x="2399704" y="102897"/>
                </a:lnTo>
                <a:lnTo>
                  <a:pt x="2262718" y="60539"/>
                </a:lnTo>
                <a:lnTo>
                  <a:pt x="2120910" y="28911"/>
                </a:lnTo>
                <a:lnTo>
                  <a:pt x="1974696" y="8522"/>
                </a:lnTo>
                <a:lnTo>
                  <a:pt x="1827314" y="0"/>
                </a:lnTo>
                <a:close/>
              </a:path>
              <a:path w="3597275" h="3597275">
                <a:moveTo>
                  <a:pt x="2945209" y="414376"/>
                </a:moveTo>
                <a:lnTo>
                  <a:pt x="1852055" y="414376"/>
                </a:lnTo>
                <a:lnTo>
                  <a:pt x="1958793" y="422553"/>
                </a:lnTo>
                <a:lnTo>
                  <a:pt x="2065101" y="439078"/>
                </a:lnTo>
                <a:lnTo>
                  <a:pt x="2170482" y="464047"/>
                </a:lnTo>
                <a:lnTo>
                  <a:pt x="2274442" y="497557"/>
                </a:lnTo>
                <a:lnTo>
                  <a:pt x="2376488" y="539704"/>
                </a:lnTo>
                <a:lnTo>
                  <a:pt x="2476123" y="590583"/>
                </a:lnTo>
                <a:lnTo>
                  <a:pt x="2572853" y="650291"/>
                </a:lnTo>
                <a:lnTo>
                  <a:pt x="2664449" y="717609"/>
                </a:lnTo>
                <a:lnTo>
                  <a:pt x="2748947" y="790929"/>
                </a:lnTo>
                <a:lnTo>
                  <a:pt x="2826251" y="869754"/>
                </a:lnTo>
                <a:lnTo>
                  <a:pt x="2896266" y="953591"/>
                </a:lnTo>
                <a:lnTo>
                  <a:pt x="2958893" y="1041945"/>
                </a:lnTo>
                <a:lnTo>
                  <a:pt x="3014038" y="1134321"/>
                </a:lnTo>
                <a:lnTo>
                  <a:pt x="3061605" y="1230224"/>
                </a:lnTo>
                <a:lnTo>
                  <a:pt x="3101497" y="1329159"/>
                </a:lnTo>
                <a:lnTo>
                  <a:pt x="3133617" y="1430632"/>
                </a:lnTo>
                <a:lnTo>
                  <a:pt x="3157871" y="1534148"/>
                </a:lnTo>
                <a:lnTo>
                  <a:pt x="3174161" y="1639211"/>
                </a:lnTo>
                <a:lnTo>
                  <a:pt x="3182349" y="1744790"/>
                </a:lnTo>
                <a:lnTo>
                  <a:pt x="3182466" y="1852003"/>
                </a:lnTo>
                <a:lnTo>
                  <a:pt x="3174289" y="1958742"/>
                </a:lnTo>
                <a:lnTo>
                  <a:pt x="3157764" y="2065050"/>
                </a:lnTo>
                <a:lnTo>
                  <a:pt x="3132794" y="2170432"/>
                </a:lnTo>
                <a:lnTo>
                  <a:pt x="3099284" y="2274393"/>
                </a:lnTo>
                <a:lnTo>
                  <a:pt x="3057138" y="2376439"/>
                </a:lnTo>
                <a:lnTo>
                  <a:pt x="3006259" y="2476074"/>
                </a:lnTo>
                <a:lnTo>
                  <a:pt x="2946551" y="2572804"/>
                </a:lnTo>
                <a:lnTo>
                  <a:pt x="2902334" y="2634643"/>
                </a:lnTo>
                <a:lnTo>
                  <a:pt x="2855138" y="2693562"/>
                </a:lnTo>
                <a:lnTo>
                  <a:pt x="2805108" y="2749493"/>
                </a:lnTo>
                <a:lnTo>
                  <a:pt x="2752391" y="2802369"/>
                </a:lnTo>
                <a:lnTo>
                  <a:pt x="2697132" y="2852119"/>
                </a:lnTo>
                <a:lnTo>
                  <a:pt x="2639478" y="2898675"/>
                </a:lnTo>
                <a:lnTo>
                  <a:pt x="2579576" y="2941969"/>
                </a:lnTo>
                <a:lnTo>
                  <a:pt x="2517571" y="2981931"/>
                </a:lnTo>
                <a:lnTo>
                  <a:pt x="2453609" y="3018493"/>
                </a:lnTo>
                <a:lnTo>
                  <a:pt x="2387838" y="3051587"/>
                </a:lnTo>
                <a:lnTo>
                  <a:pt x="2320402" y="3081142"/>
                </a:lnTo>
                <a:lnTo>
                  <a:pt x="2251449" y="3107091"/>
                </a:lnTo>
                <a:lnTo>
                  <a:pt x="2181125" y="3129365"/>
                </a:lnTo>
                <a:lnTo>
                  <a:pt x="2109575" y="3147895"/>
                </a:lnTo>
                <a:lnTo>
                  <a:pt x="2036946" y="3162612"/>
                </a:lnTo>
                <a:lnTo>
                  <a:pt x="1963384" y="3173448"/>
                </a:lnTo>
                <a:lnTo>
                  <a:pt x="1889036" y="3180333"/>
                </a:lnTo>
                <a:lnTo>
                  <a:pt x="1814047" y="3183200"/>
                </a:lnTo>
                <a:lnTo>
                  <a:pt x="2945602" y="3183200"/>
                </a:lnTo>
                <a:lnTo>
                  <a:pt x="3042760" y="3097052"/>
                </a:lnTo>
                <a:lnTo>
                  <a:pt x="3138883" y="2997718"/>
                </a:lnTo>
                <a:lnTo>
                  <a:pt x="3227311" y="2891070"/>
                </a:lnTo>
                <a:lnTo>
                  <a:pt x="3307537" y="2777524"/>
                </a:lnTo>
                <a:lnTo>
                  <a:pt x="3379055" y="2657496"/>
                </a:lnTo>
                <a:lnTo>
                  <a:pt x="3441360" y="2531400"/>
                </a:lnTo>
                <a:lnTo>
                  <a:pt x="3493944" y="2399652"/>
                </a:lnTo>
                <a:lnTo>
                  <a:pt x="3536303" y="2262667"/>
                </a:lnTo>
                <a:lnTo>
                  <a:pt x="3567930" y="2120860"/>
                </a:lnTo>
                <a:lnTo>
                  <a:pt x="3588320" y="1974647"/>
                </a:lnTo>
                <a:lnTo>
                  <a:pt x="3596842" y="1827266"/>
                </a:lnTo>
                <a:lnTo>
                  <a:pt x="3593483" y="1682014"/>
                </a:lnTo>
                <a:lnTo>
                  <a:pt x="3578658" y="1539399"/>
                </a:lnTo>
                <a:lnTo>
                  <a:pt x="3552782" y="1399925"/>
                </a:lnTo>
                <a:lnTo>
                  <a:pt x="3516271" y="1264099"/>
                </a:lnTo>
                <a:lnTo>
                  <a:pt x="3469538" y="1132426"/>
                </a:lnTo>
                <a:lnTo>
                  <a:pt x="3413001" y="1005414"/>
                </a:lnTo>
                <a:lnTo>
                  <a:pt x="3347074" y="883567"/>
                </a:lnTo>
                <a:lnTo>
                  <a:pt x="3272172" y="767392"/>
                </a:lnTo>
                <a:lnTo>
                  <a:pt x="3188711" y="657395"/>
                </a:lnTo>
                <a:lnTo>
                  <a:pt x="3097106" y="554082"/>
                </a:lnTo>
                <a:lnTo>
                  <a:pt x="2997772" y="457958"/>
                </a:lnTo>
                <a:lnTo>
                  <a:pt x="2945209" y="414376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742687" y="2318874"/>
            <a:ext cx="3597275" cy="3597275"/>
          </a:xfrm>
          <a:custGeom>
            <a:avLst/>
            <a:gdLst/>
            <a:ahLst/>
            <a:cxnLst/>
            <a:rect l="l" t="t" r="r" b="b"/>
            <a:pathLst>
              <a:path w="3597275" h="3597275">
                <a:moveTo>
                  <a:pt x="1622195" y="3588271"/>
                </a:moveTo>
                <a:lnTo>
                  <a:pt x="1769576" y="3596794"/>
                </a:lnTo>
                <a:lnTo>
                  <a:pt x="1914827" y="3593435"/>
                </a:lnTo>
                <a:lnTo>
                  <a:pt x="2057443" y="3578609"/>
                </a:lnTo>
                <a:lnTo>
                  <a:pt x="2196917" y="3552732"/>
                </a:lnTo>
                <a:lnTo>
                  <a:pt x="2332743" y="3516220"/>
                </a:lnTo>
                <a:lnTo>
                  <a:pt x="2464415" y="3469487"/>
                </a:lnTo>
                <a:lnTo>
                  <a:pt x="2591428" y="3412949"/>
                </a:lnTo>
                <a:lnTo>
                  <a:pt x="2713275" y="3347022"/>
                </a:lnTo>
                <a:lnTo>
                  <a:pt x="2829449" y="3272119"/>
                </a:lnTo>
                <a:lnTo>
                  <a:pt x="2939447" y="3188658"/>
                </a:lnTo>
                <a:lnTo>
                  <a:pt x="3042760" y="3097052"/>
                </a:lnTo>
                <a:lnTo>
                  <a:pt x="3138883" y="2997718"/>
                </a:lnTo>
                <a:lnTo>
                  <a:pt x="3227311" y="2891070"/>
                </a:lnTo>
                <a:lnTo>
                  <a:pt x="3307537" y="2777524"/>
                </a:lnTo>
                <a:lnTo>
                  <a:pt x="3379055" y="2657496"/>
                </a:lnTo>
                <a:lnTo>
                  <a:pt x="3441360" y="2531400"/>
                </a:lnTo>
                <a:lnTo>
                  <a:pt x="3493944" y="2399652"/>
                </a:lnTo>
                <a:lnTo>
                  <a:pt x="3536303" y="2262667"/>
                </a:lnTo>
                <a:lnTo>
                  <a:pt x="3567930" y="2120860"/>
                </a:lnTo>
                <a:lnTo>
                  <a:pt x="3588320" y="1974647"/>
                </a:lnTo>
                <a:lnTo>
                  <a:pt x="3596842" y="1827266"/>
                </a:lnTo>
                <a:lnTo>
                  <a:pt x="3593483" y="1682014"/>
                </a:lnTo>
                <a:lnTo>
                  <a:pt x="3578658" y="1539399"/>
                </a:lnTo>
                <a:lnTo>
                  <a:pt x="3552782" y="1399925"/>
                </a:lnTo>
                <a:lnTo>
                  <a:pt x="3516271" y="1264099"/>
                </a:lnTo>
                <a:lnTo>
                  <a:pt x="3469538" y="1132426"/>
                </a:lnTo>
                <a:lnTo>
                  <a:pt x="3413001" y="1005414"/>
                </a:lnTo>
                <a:lnTo>
                  <a:pt x="3347074" y="883567"/>
                </a:lnTo>
                <a:lnTo>
                  <a:pt x="3272172" y="767392"/>
                </a:lnTo>
                <a:lnTo>
                  <a:pt x="3188711" y="657395"/>
                </a:lnTo>
                <a:lnTo>
                  <a:pt x="3097106" y="554082"/>
                </a:lnTo>
                <a:lnTo>
                  <a:pt x="2997772" y="457958"/>
                </a:lnTo>
                <a:lnTo>
                  <a:pt x="2891124" y="369531"/>
                </a:lnTo>
                <a:lnTo>
                  <a:pt x="2777579" y="289305"/>
                </a:lnTo>
                <a:lnTo>
                  <a:pt x="2657550" y="217787"/>
                </a:lnTo>
                <a:lnTo>
                  <a:pt x="2531453" y="155482"/>
                </a:lnTo>
                <a:lnTo>
                  <a:pt x="2399704" y="102897"/>
                </a:lnTo>
                <a:lnTo>
                  <a:pt x="2262718" y="60539"/>
                </a:lnTo>
                <a:lnTo>
                  <a:pt x="2120910" y="28911"/>
                </a:lnTo>
                <a:lnTo>
                  <a:pt x="1974696" y="8522"/>
                </a:lnTo>
                <a:lnTo>
                  <a:pt x="1827314" y="0"/>
                </a:lnTo>
                <a:lnTo>
                  <a:pt x="1682063" y="3359"/>
                </a:lnTo>
                <a:lnTo>
                  <a:pt x="1539447" y="18184"/>
                </a:lnTo>
                <a:lnTo>
                  <a:pt x="1399973" y="44061"/>
                </a:lnTo>
                <a:lnTo>
                  <a:pt x="1264147" y="80573"/>
                </a:lnTo>
                <a:lnTo>
                  <a:pt x="1132475" y="127306"/>
                </a:lnTo>
                <a:lnTo>
                  <a:pt x="1005463" y="183844"/>
                </a:lnTo>
                <a:lnTo>
                  <a:pt x="883616" y="249771"/>
                </a:lnTo>
                <a:lnTo>
                  <a:pt x="767441" y="324674"/>
                </a:lnTo>
                <a:lnTo>
                  <a:pt x="657444" y="408135"/>
                </a:lnTo>
                <a:lnTo>
                  <a:pt x="554131" y="499741"/>
                </a:lnTo>
                <a:lnTo>
                  <a:pt x="458007" y="599075"/>
                </a:lnTo>
                <a:lnTo>
                  <a:pt x="369579" y="705723"/>
                </a:lnTo>
                <a:lnTo>
                  <a:pt x="289353" y="819269"/>
                </a:lnTo>
                <a:lnTo>
                  <a:pt x="217835" y="939297"/>
                </a:lnTo>
                <a:lnTo>
                  <a:pt x="155531" y="1065393"/>
                </a:lnTo>
                <a:lnTo>
                  <a:pt x="102946" y="1197141"/>
                </a:lnTo>
                <a:lnTo>
                  <a:pt x="60587" y="1334126"/>
                </a:lnTo>
                <a:lnTo>
                  <a:pt x="28960" y="1475933"/>
                </a:lnTo>
                <a:lnTo>
                  <a:pt x="8571" y="1622146"/>
                </a:lnTo>
                <a:lnTo>
                  <a:pt x="1586" y="1720626"/>
                </a:lnTo>
                <a:lnTo>
                  <a:pt x="0" y="1818655"/>
                </a:lnTo>
                <a:lnTo>
                  <a:pt x="3722" y="1916042"/>
                </a:lnTo>
                <a:lnTo>
                  <a:pt x="12664" y="2012598"/>
                </a:lnTo>
                <a:lnTo>
                  <a:pt x="26736" y="2108132"/>
                </a:lnTo>
                <a:lnTo>
                  <a:pt x="45850" y="2202455"/>
                </a:lnTo>
                <a:lnTo>
                  <a:pt x="69914" y="2295377"/>
                </a:lnTo>
                <a:lnTo>
                  <a:pt x="98842" y="2386708"/>
                </a:lnTo>
                <a:lnTo>
                  <a:pt x="132542" y="2476258"/>
                </a:lnTo>
                <a:lnTo>
                  <a:pt x="170926" y="2563837"/>
                </a:lnTo>
                <a:lnTo>
                  <a:pt x="213904" y="2649255"/>
                </a:lnTo>
                <a:lnTo>
                  <a:pt x="261388" y="2732323"/>
                </a:lnTo>
                <a:lnTo>
                  <a:pt x="313287" y="2812850"/>
                </a:lnTo>
                <a:lnTo>
                  <a:pt x="369512" y="2890646"/>
                </a:lnTo>
                <a:lnTo>
                  <a:pt x="429975" y="2965523"/>
                </a:lnTo>
                <a:lnTo>
                  <a:pt x="494586" y="3037289"/>
                </a:lnTo>
                <a:lnTo>
                  <a:pt x="563255" y="3105755"/>
                </a:lnTo>
                <a:lnTo>
                  <a:pt x="635893" y="3170731"/>
                </a:lnTo>
                <a:lnTo>
                  <a:pt x="712411" y="3232027"/>
                </a:lnTo>
                <a:lnTo>
                  <a:pt x="792719" y="3289453"/>
                </a:lnTo>
                <a:lnTo>
                  <a:pt x="1024037" y="2946502"/>
                </a:lnTo>
                <a:lnTo>
                  <a:pt x="932441" y="2879184"/>
                </a:lnTo>
                <a:lnTo>
                  <a:pt x="847943" y="2805864"/>
                </a:lnTo>
                <a:lnTo>
                  <a:pt x="770639" y="2727039"/>
                </a:lnTo>
                <a:lnTo>
                  <a:pt x="700625" y="2643202"/>
                </a:lnTo>
                <a:lnTo>
                  <a:pt x="637997" y="2554848"/>
                </a:lnTo>
                <a:lnTo>
                  <a:pt x="582852" y="2462472"/>
                </a:lnTo>
                <a:lnTo>
                  <a:pt x="535285" y="2366569"/>
                </a:lnTo>
                <a:lnTo>
                  <a:pt x="495394" y="2267634"/>
                </a:lnTo>
                <a:lnTo>
                  <a:pt x="463273" y="2166161"/>
                </a:lnTo>
                <a:lnTo>
                  <a:pt x="439020" y="2062645"/>
                </a:lnTo>
                <a:lnTo>
                  <a:pt x="422730" y="1957582"/>
                </a:lnTo>
                <a:lnTo>
                  <a:pt x="414499" y="1851465"/>
                </a:lnTo>
                <a:lnTo>
                  <a:pt x="414424" y="1744790"/>
                </a:lnTo>
                <a:lnTo>
                  <a:pt x="422601" y="1638051"/>
                </a:lnTo>
                <a:lnTo>
                  <a:pt x="439127" y="1531743"/>
                </a:lnTo>
                <a:lnTo>
                  <a:pt x="464096" y="1426361"/>
                </a:lnTo>
                <a:lnTo>
                  <a:pt x="497606" y="1322400"/>
                </a:lnTo>
                <a:lnTo>
                  <a:pt x="539752" y="1220354"/>
                </a:lnTo>
                <a:lnTo>
                  <a:pt x="590632" y="1120719"/>
                </a:lnTo>
                <a:lnTo>
                  <a:pt x="650340" y="1023989"/>
                </a:lnTo>
                <a:lnTo>
                  <a:pt x="717660" y="932393"/>
                </a:lnTo>
                <a:lnTo>
                  <a:pt x="790980" y="847894"/>
                </a:lnTo>
                <a:lnTo>
                  <a:pt x="869807" y="770590"/>
                </a:lnTo>
                <a:lnTo>
                  <a:pt x="953645" y="700576"/>
                </a:lnTo>
                <a:lnTo>
                  <a:pt x="1041999" y="637949"/>
                </a:lnTo>
                <a:lnTo>
                  <a:pt x="1134375" y="582803"/>
                </a:lnTo>
                <a:lnTo>
                  <a:pt x="1230278" y="535237"/>
                </a:lnTo>
                <a:lnTo>
                  <a:pt x="1329213" y="495345"/>
                </a:lnTo>
                <a:lnTo>
                  <a:pt x="1430686" y="463225"/>
                </a:lnTo>
                <a:lnTo>
                  <a:pt x="1534201" y="438971"/>
                </a:lnTo>
                <a:lnTo>
                  <a:pt x="1639264" y="422681"/>
                </a:lnTo>
                <a:lnTo>
                  <a:pt x="1745380" y="414451"/>
                </a:lnTo>
                <a:lnTo>
                  <a:pt x="1852055" y="414376"/>
                </a:lnTo>
                <a:lnTo>
                  <a:pt x="1958793" y="422553"/>
                </a:lnTo>
                <a:lnTo>
                  <a:pt x="2065101" y="439078"/>
                </a:lnTo>
                <a:lnTo>
                  <a:pt x="2170482" y="464047"/>
                </a:lnTo>
                <a:lnTo>
                  <a:pt x="2274442" y="497557"/>
                </a:lnTo>
                <a:lnTo>
                  <a:pt x="2376488" y="539704"/>
                </a:lnTo>
                <a:lnTo>
                  <a:pt x="2476123" y="590583"/>
                </a:lnTo>
                <a:lnTo>
                  <a:pt x="2572853" y="650291"/>
                </a:lnTo>
                <a:lnTo>
                  <a:pt x="2664449" y="717609"/>
                </a:lnTo>
                <a:lnTo>
                  <a:pt x="2748947" y="790929"/>
                </a:lnTo>
                <a:lnTo>
                  <a:pt x="2826251" y="869754"/>
                </a:lnTo>
                <a:lnTo>
                  <a:pt x="2896266" y="953591"/>
                </a:lnTo>
                <a:lnTo>
                  <a:pt x="2958893" y="1041945"/>
                </a:lnTo>
                <a:lnTo>
                  <a:pt x="3014038" y="1134321"/>
                </a:lnTo>
                <a:lnTo>
                  <a:pt x="3061605" y="1230224"/>
                </a:lnTo>
                <a:lnTo>
                  <a:pt x="3101497" y="1329159"/>
                </a:lnTo>
                <a:lnTo>
                  <a:pt x="3133617" y="1430632"/>
                </a:lnTo>
                <a:lnTo>
                  <a:pt x="3157871" y="1534148"/>
                </a:lnTo>
                <a:lnTo>
                  <a:pt x="3174161" y="1639211"/>
                </a:lnTo>
                <a:lnTo>
                  <a:pt x="3182391" y="1745328"/>
                </a:lnTo>
                <a:lnTo>
                  <a:pt x="3182466" y="1852003"/>
                </a:lnTo>
                <a:lnTo>
                  <a:pt x="3174289" y="1958742"/>
                </a:lnTo>
                <a:lnTo>
                  <a:pt x="3157764" y="2065050"/>
                </a:lnTo>
                <a:lnTo>
                  <a:pt x="3132794" y="2170432"/>
                </a:lnTo>
                <a:lnTo>
                  <a:pt x="3099284" y="2274393"/>
                </a:lnTo>
                <a:lnTo>
                  <a:pt x="3057138" y="2376439"/>
                </a:lnTo>
                <a:lnTo>
                  <a:pt x="3006259" y="2476074"/>
                </a:lnTo>
                <a:lnTo>
                  <a:pt x="2946551" y="2572804"/>
                </a:lnTo>
                <a:lnTo>
                  <a:pt x="2902334" y="2634643"/>
                </a:lnTo>
                <a:lnTo>
                  <a:pt x="2855138" y="2693562"/>
                </a:lnTo>
                <a:lnTo>
                  <a:pt x="2805108" y="2749493"/>
                </a:lnTo>
                <a:lnTo>
                  <a:pt x="2752391" y="2802369"/>
                </a:lnTo>
                <a:lnTo>
                  <a:pt x="2697132" y="2852119"/>
                </a:lnTo>
                <a:lnTo>
                  <a:pt x="2639478" y="2898675"/>
                </a:lnTo>
                <a:lnTo>
                  <a:pt x="2579576" y="2941969"/>
                </a:lnTo>
                <a:lnTo>
                  <a:pt x="2517571" y="2981931"/>
                </a:lnTo>
                <a:lnTo>
                  <a:pt x="2453609" y="3018493"/>
                </a:lnTo>
                <a:lnTo>
                  <a:pt x="2387838" y="3051587"/>
                </a:lnTo>
                <a:lnTo>
                  <a:pt x="2320402" y="3081142"/>
                </a:lnTo>
                <a:lnTo>
                  <a:pt x="2251449" y="3107091"/>
                </a:lnTo>
                <a:lnTo>
                  <a:pt x="2181125" y="3129365"/>
                </a:lnTo>
                <a:lnTo>
                  <a:pt x="2109575" y="3147895"/>
                </a:lnTo>
                <a:lnTo>
                  <a:pt x="2036946" y="3162612"/>
                </a:lnTo>
                <a:lnTo>
                  <a:pt x="1963384" y="3173448"/>
                </a:lnTo>
                <a:lnTo>
                  <a:pt x="1889036" y="3180333"/>
                </a:lnTo>
                <a:lnTo>
                  <a:pt x="1814047" y="3183200"/>
                </a:lnTo>
                <a:lnTo>
                  <a:pt x="1738564" y="3181978"/>
                </a:lnTo>
                <a:lnTo>
                  <a:pt x="1662733" y="3176601"/>
                </a:lnTo>
                <a:lnTo>
                  <a:pt x="1622195" y="3588271"/>
                </a:lnTo>
                <a:close/>
              </a:path>
            </a:pathLst>
          </a:custGeom>
          <a:ln w="1142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535410" y="5265384"/>
            <a:ext cx="870585" cy="641985"/>
          </a:xfrm>
          <a:custGeom>
            <a:avLst/>
            <a:gdLst/>
            <a:ahLst/>
            <a:cxnLst/>
            <a:rect l="l" t="t" r="r" b="b"/>
            <a:pathLst>
              <a:path w="870584" h="641985">
                <a:moveTo>
                  <a:pt x="231317" y="0"/>
                </a:moveTo>
                <a:lnTo>
                  <a:pt x="0" y="342938"/>
                </a:lnTo>
                <a:lnTo>
                  <a:pt x="37392" y="367489"/>
                </a:lnTo>
                <a:lnTo>
                  <a:pt x="75329" y="391070"/>
                </a:lnTo>
                <a:lnTo>
                  <a:pt x="113792" y="413674"/>
                </a:lnTo>
                <a:lnTo>
                  <a:pt x="152763" y="435294"/>
                </a:lnTo>
                <a:lnTo>
                  <a:pt x="192220" y="455924"/>
                </a:lnTo>
                <a:lnTo>
                  <a:pt x="232146" y="475556"/>
                </a:lnTo>
                <a:lnTo>
                  <a:pt x="272520" y="494183"/>
                </a:lnTo>
                <a:lnTo>
                  <a:pt x="313324" y="511799"/>
                </a:lnTo>
                <a:lnTo>
                  <a:pt x="354539" y="528397"/>
                </a:lnTo>
                <a:lnTo>
                  <a:pt x="396144" y="543969"/>
                </a:lnTo>
                <a:lnTo>
                  <a:pt x="438122" y="558509"/>
                </a:lnTo>
                <a:lnTo>
                  <a:pt x="480452" y="572009"/>
                </a:lnTo>
                <a:lnTo>
                  <a:pt x="523115" y="584464"/>
                </a:lnTo>
                <a:lnTo>
                  <a:pt x="566093" y="595865"/>
                </a:lnTo>
                <a:lnTo>
                  <a:pt x="609365" y="606206"/>
                </a:lnTo>
                <a:lnTo>
                  <a:pt x="652913" y="615480"/>
                </a:lnTo>
                <a:lnTo>
                  <a:pt x="696717" y="623681"/>
                </a:lnTo>
                <a:lnTo>
                  <a:pt x="740758" y="630800"/>
                </a:lnTo>
                <a:lnTo>
                  <a:pt x="785017" y="636832"/>
                </a:lnTo>
                <a:lnTo>
                  <a:pt x="829475" y="641769"/>
                </a:lnTo>
                <a:lnTo>
                  <a:pt x="870013" y="230085"/>
                </a:lnTo>
                <a:lnTo>
                  <a:pt x="835781" y="226285"/>
                </a:lnTo>
                <a:lnTo>
                  <a:pt x="801702" y="221641"/>
                </a:lnTo>
                <a:lnTo>
                  <a:pt x="734061" y="209846"/>
                </a:lnTo>
                <a:lnTo>
                  <a:pt x="667210" y="194743"/>
                </a:lnTo>
                <a:lnTo>
                  <a:pt x="601266" y="176375"/>
                </a:lnTo>
                <a:lnTo>
                  <a:pt x="536349" y="154786"/>
                </a:lnTo>
                <a:lnTo>
                  <a:pt x="472577" y="130016"/>
                </a:lnTo>
                <a:lnTo>
                  <a:pt x="410069" y="102110"/>
                </a:lnTo>
                <a:lnTo>
                  <a:pt x="348944" y="71110"/>
                </a:lnTo>
                <a:lnTo>
                  <a:pt x="289321" y="37059"/>
                </a:lnTo>
                <a:lnTo>
                  <a:pt x="260109" y="18903"/>
                </a:lnTo>
                <a:lnTo>
                  <a:pt x="231317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35410" y="5265384"/>
            <a:ext cx="870585" cy="641985"/>
          </a:xfrm>
          <a:custGeom>
            <a:avLst/>
            <a:gdLst/>
            <a:ahLst/>
            <a:cxnLst/>
            <a:rect l="l" t="t" r="r" b="b"/>
            <a:pathLst>
              <a:path w="870584" h="641985">
                <a:moveTo>
                  <a:pt x="0" y="342938"/>
                </a:moveTo>
                <a:lnTo>
                  <a:pt x="37392" y="367489"/>
                </a:lnTo>
                <a:lnTo>
                  <a:pt x="75329" y="391070"/>
                </a:lnTo>
                <a:lnTo>
                  <a:pt x="113792" y="413674"/>
                </a:lnTo>
                <a:lnTo>
                  <a:pt x="152763" y="435294"/>
                </a:lnTo>
                <a:lnTo>
                  <a:pt x="192220" y="455924"/>
                </a:lnTo>
                <a:lnTo>
                  <a:pt x="232146" y="475556"/>
                </a:lnTo>
                <a:lnTo>
                  <a:pt x="272520" y="494183"/>
                </a:lnTo>
                <a:lnTo>
                  <a:pt x="313324" y="511799"/>
                </a:lnTo>
                <a:lnTo>
                  <a:pt x="354539" y="528397"/>
                </a:lnTo>
                <a:lnTo>
                  <a:pt x="396144" y="543969"/>
                </a:lnTo>
                <a:lnTo>
                  <a:pt x="438122" y="558509"/>
                </a:lnTo>
                <a:lnTo>
                  <a:pt x="480452" y="572009"/>
                </a:lnTo>
                <a:lnTo>
                  <a:pt x="523115" y="584464"/>
                </a:lnTo>
                <a:lnTo>
                  <a:pt x="566093" y="595865"/>
                </a:lnTo>
                <a:lnTo>
                  <a:pt x="609365" y="606206"/>
                </a:lnTo>
                <a:lnTo>
                  <a:pt x="652913" y="615480"/>
                </a:lnTo>
                <a:lnTo>
                  <a:pt x="696717" y="623681"/>
                </a:lnTo>
                <a:lnTo>
                  <a:pt x="740758" y="630800"/>
                </a:lnTo>
                <a:lnTo>
                  <a:pt x="785017" y="636832"/>
                </a:lnTo>
                <a:lnTo>
                  <a:pt x="829475" y="641769"/>
                </a:lnTo>
                <a:lnTo>
                  <a:pt x="870013" y="230085"/>
                </a:lnTo>
                <a:lnTo>
                  <a:pt x="835781" y="226285"/>
                </a:lnTo>
                <a:lnTo>
                  <a:pt x="801702" y="221641"/>
                </a:lnTo>
                <a:lnTo>
                  <a:pt x="734061" y="209846"/>
                </a:lnTo>
                <a:lnTo>
                  <a:pt x="667210" y="194743"/>
                </a:lnTo>
                <a:lnTo>
                  <a:pt x="601266" y="176375"/>
                </a:lnTo>
                <a:lnTo>
                  <a:pt x="536349" y="154786"/>
                </a:lnTo>
                <a:lnTo>
                  <a:pt x="472577" y="130016"/>
                </a:lnTo>
                <a:lnTo>
                  <a:pt x="410069" y="102110"/>
                </a:lnTo>
                <a:lnTo>
                  <a:pt x="348944" y="71110"/>
                </a:lnTo>
                <a:lnTo>
                  <a:pt x="289321" y="37059"/>
                </a:lnTo>
                <a:lnTo>
                  <a:pt x="231317" y="0"/>
                </a:lnTo>
                <a:lnTo>
                  <a:pt x="0" y="342938"/>
                </a:lnTo>
                <a:close/>
              </a:path>
            </a:pathLst>
          </a:custGeom>
          <a:ln w="502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535990" y="549481"/>
            <a:ext cx="3816350" cy="1374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</a:t>
            </a:r>
            <a:r>
              <a:rPr dirty="0" sz="2400" spc="-3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др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ни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ем</a:t>
            </a:r>
            <a:r>
              <a:rPr dirty="0" sz="2400" spc="2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НС</a:t>
            </a:r>
            <a:endParaRPr sz="2400">
              <a:latin typeface="Times New Roman"/>
              <a:cs typeface="Times New Roman"/>
            </a:endParaRPr>
          </a:p>
          <a:p>
            <a:pPr marL="67945">
              <a:lnSpc>
                <a:spcPct val="100000"/>
              </a:lnSpc>
              <a:spcBef>
                <a:spcPts val="1750"/>
              </a:spcBef>
            </a:pP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-5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5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4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spc="-18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800" spc="18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45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800" spc="-7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25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800" spc="-4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spc="-5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800" spc="-4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800" spc="-1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13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2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85" b="1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ок</a:t>
            </a:r>
            <a:endParaRPr sz="18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чал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7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202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3</a:t>
            </a:r>
            <a:r>
              <a:rPr dirty="0" sz="1400" spc="-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706E74"/>
                </a:solidFill>
                <a:latin typeface="Arial"/>
                <a:cs typeface="Arial"/>
              </a:rPr>
              <a:t>-</a:t>
            </a:r>
            <a:r>
              <a:rPr dirty="0" sz="1800" spc="-35">
                <a:solidFill>
                  <a:srgbClr val="706E74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ED7D31"/>
                </a:solidFill>
                <a:latin typeface="Arial"/>
                <a:cs typeface="Arial"/>
              </a:rPr>
              <a:t>13%</a:t>
            </a:r>
            <a:endParaRPr sz="1800">
              <a:latin typeface="Arial"/>
              <a:cs typeface="Arial"/>
            </a:endParaRPr>
          </a:p>
          <a:p>
            <a:pPr marL="67945">
              <a:lnSpc>
                <a:spcPct val="100000"/>
              </a:lnSpc>
            </a:pP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нт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706E74"/>
                </a:solidFill>
                <a:latin typeface="Arial"/>
                <a:cs typeface="Arial"/>
              </a:rPr>
              <a:t>-</a:t>
            </a:r>
            <a:r>
              <a:rPr dirty="0" sz="1800" spc="-35">
                <a:solidFill>
                  <a:srgbClr val="706E74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00B050"/>
                </a:solidFill>
                <a:latin typeface="Arial"/>
                <a:cs typeface="Arial"/>
              </a:rPr>
              <a:t>3</a:t>
            </a:r>
            <a:r>
              <a:rPr dirty="0" sz="1800" spc="-10" b="1">
                <a:solidFill>
                  <a:srgbClr val="00B050"/>
                </a:solidFill>
                <a:latin typeface="Arial"/>
                <a:cs typeface="Arial"/>
              </a:rPr>
              <a:t>,</a:t>
            </a:r>
            <a:r>
              <a:rPr dirty="0" sz="1800" b="1">
                <a:solidFill>
                  <a:srgbClr val="00B050"/>
                </a:solidFill>
                <a:latin typeface="Arial"/>
                <a:cs typeface="Arial"/>
              </a:rPr>
              <a:t>3</a:t>
            </a:r>
            <a:r>
              <a:rPr dirty="0" sz="1800" spc="-25" b="1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B050"/>
                </a:solidFill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74589" y="5734773"/>
            <a:ext cx="227139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п</a:t>
            </a:r>
            <a:r>
              <a:rPr dirty="0" sz="1600" spc="-60">
                <a:solidFill>
                  <a:srgbClr val="706E74"/>
                </a:solidFill>
                <a:latin typeface="Arial"/>
                <a:cs typeface="Arial"/>
              </a:rPr>
              <a:t>о</a:t>
            </a: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л</a:t>
            </a:r>
            <a:r>
              <a:rPr dirty="0" sz="1600" spc="-30">
                <a:solidFill>
                  <a:srgbClr val="706E74"/>
                </a:solidFill>
                <a:latin typeface="Arial"/>
                <a:cs typeface="Arial"/>
              </a:rPr>
              <a:t>ь</a:t>
            </a:r>
            <a:r>
              <a:rPr dirty="0" sz="1600" spc="-35">
                <a:solidFill>
                  <a:srgbClr val="706E74"/>
                </a:solidFill>
                <a:latin typeface="Arial"/>
                <a:cs typeface="Arial"/>
              </a:rPr>
              <a:t>з</a:t>
            </a:r>
            <a:r>
              <a:rPr dirty="0" sz="1600" spc="-40">
                <a:solidFill>
                  <a:srgbClr val="706E74"/>
                </a:solidFill>
                <a:latin typeface="Arial"/>
                <a:cs typeface="Arial"/>
              </a:rPr>
              <a:t>у</a:t>
            </a:r>
            <a:r>
              <a:rPr dirty="0" sz="1600" spc="-60">
                <a:solidFill>
                  <a:srgbClr val="706E74"/>
                </a:solidFill>
                <a:latin typeface="Arial"/>
                <a:cs typeface="Arial"/>
              </a:rPr>
              <a:t>ю</a:t>
            </a:r>
            <a:r>
              <a:rPr dirty="0" sz="1600" spc="-35">
                <a:solidFill>
                  <a:srgbClr val="706E74"/>
                </a:solidFill>
                <a:latin typeface="Arial"/>
                <a:cs typeface="Arial"/>
              </a:rPr>
              <a:t>т</a:t>
            </a: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с</a:t>
            </a:r>
            <a:r>
              <a:rPr dirty="0" sz="1600" spc="-10">
                <a:solidFill>
                  <a:srgbClr val="706E74"/>
                </a:solidFill>
                <a:latin typeface="Arial"/>
                <a:cs typeface="Arial"/>
              </a:rPr>
              <a:t>я</a:t>
            </a:r>
            <a:r>
              <a:rPr dirty="0" sz="1600" spc="-5">
                <a:solidFill>
                  <a:srgbClr val="706E74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п</a:t>
            </a: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л</a:t>
            </a:r>
            <a:r>
              <a:rPr dirty="0" sz="1600" spc="-60">
                <a:solidFill>
                  <a:srgbClr val="706E74"/>
                </a:solidFill>
                <a:latin typeface="Arial"/>
                <a:cs typeface="Arial"/>
              </a:rPr>
              <a:t>а</a:t>
            </a:r>
            <a:r>
              <a:rPr dirty="0" sz="1600" spc="-35">
                <a:solidFill>
                  <a:srgbClr val="706E74"/>
                </a:solidFill>
                <a:latin typeface="Arial"/>
                <a:cs typeface="Arial"/>
              </a:rPr>
              <a:t>те</a:t>
            </a:r>
            <a:r>
              <a:rPr dirty="0" sz="1600" spc="-30">
                <a:solidFill>
                  <a:srgbClr val="706E74"/>
                </a:solidFill>
                <a:latin typeface="Arial"/>
                <a:cs typeface="Arial"/>
              </a:rPr>
              <a:t>ж</a:t>
            </a:r>
            <a:r>
              <a:rPr dirty="0" sz="1600" spc="5">
                <a:solidFill>
                  <a:srgbClr val="706E74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а</a:t>
            </a:r>
            <a:r>
              <a:rPr dirty="0" sz="1600" spc="-35">
                <a:solidFill>
                  <a:srgbClr val="706E74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706E74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62432" y="5767206"/>
            <a:ext cx="67437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74589" y="2810789"/>
            <a:ext cx="1882139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сд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а</a:t>
            </a:r>
            <a:r>
              <a:rPr dirty="0" sz="1600" spc="-60">
                <a:solidFill>
                  <a:srgbClr val="706E74"/>
                </a:solidFill>
                <a:latin typeface="Arial"/>
                <a:cs typeface="Arial"/>
              </a:rPr>
              <a:t>ю</a:t>
            </a:r>
            <a:r>
              <a:rPr dirty="0" sz="1600" spc="-10">
                <a:solidFill>
                  <a:srgbClr val="706E74"/>
                </a:solidFill>
                <a:latin typeface="Arial"/>
                <a:cs typeface="Arial"/>
              </a:rPr>
              <a:t>т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 </a:t>
            </a:r>
            <a:r>
              <a:rPr dirty="0" sz="1600" spc="-40">
                <a:solidFill>
                  <a:srgbClr val="706E74"/>
                </a:solidFill>
                <a:latin typeface="Arial"/>
                <a:cs typeface="Arial"/>
              </a:rPr>
              <a:t>у</a:t>
            </a:r>
            <a:r>
              <a:rPr dirty="0" sz="1600" spc="-30">
                <a:solidFill>
                  <a:srgbClr val="706E74"/>
                </a:solidFill>
                <a:latin typeface="Arial"/>
                <a:cs typeface="Arial"/>
              </a:rPr>
              <a:t>в</a:t>
            </a:r>
            <a:r>
              <a:rPr dirty="0" sz="1600" spc="-60">
                <a:solidFill>
                  <a:srgbClr val="706E74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д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о</a:t>
            </a:r>
            <a:r>
              <a:rPr dirty="0" sz="1600" spc="-35">
                <a:solidFill>
                  <a:srgbClr val="706E74"/>
                </a:solidFill>
                <a:latin typeface="Arial"/>
                <a:cs typeface="Arial"/>
              </a:rPr>
              <a:t>м</a:t>
            </a:r>
            <a:r>
              <a:rPr dirty="0" sz="1600" spc="-20">
                <a:solidFill>
                  <a:srgbClr val="706E74"/>
                </a:solidFill>
                <a:latin typeface="Arial"/>
                <a:cs typeface="Arial"/>
              </a:rPr>
              <a:t>л</a:t>
            </a:r>
            <a:r>
              <a:rPr dirty="0" sz="1600" spc="-25">
                <a:solidFill>
                  <a:srgbClr val="706E74"/>
                </a:solidFill>
                <a:latin typeface="Arial"/>
                <a:cs typeface="Arial"/>
              </a:rPr>
              <a:t>е</a:t>
            </a:r>
            <a:r>
              <a:rPr dirty="0" sz="1600" spc="-30">
                <a:solidFill>
                  <a:srgbClr val="706E74"/>
                </a:solidFill>
                <a:latin typeface="Arial"/>
                <a:cs typeface="Arial"/>
              </a:rPr>
              <a:t>ни</a:t>
            </a:r>
            <a:r>
              <a:rPr dirty="0" sz="1600" spc="-10">
                <a:solidFill>
                  <a:srgbClr val="706E74"/>
                </a:solidFill>
                <a:latin typeface="Arial"/>
                <a:cs typeface="Arial"/>
              </a:rPr>
              <a:t>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92360" y="2840332"/>
            <a:ext cx="8159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91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dirty="0" sz="20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%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5990" y="183721"/>
            <a:ext cx="797623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2400" spc="-5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м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ежу</a:t>
            </a:r>
            <a:r>
              <a:rPr dirty="0" sz="2400" spc="-40" b="1">
                <a:solidFill>
                  <a:srgbClr val="2C2B2D"/>
                </a:solidFill>
                <a:latin typeface="Times New Roman"/>
                <a:cs typeface="Times New Roman"/>
              </a:rPr>
              <a:t>т</a:t>
            </a:r>
            <a:r>
              <a:rPr dirty="0" sz="2400" spc="-6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ч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ны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и</a:t>
            </a:r>
            <a:r>
              <a:rPr dirty="0" sz="2400" spc="-40" b="1">
                <a:solidFill>
                  <a:srgbClr val="2C2B2D"/>
                </a:solidFill>
                <a:latin typeface="Times New Roman"/>
                <a:cs typeface="Times New Roman"/>
              </a:rPr>
              <a:t>т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оги</a:t>
            </a:r>
            <a:r>
              <a:rPr dirty="0" sz="2400" spc="5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</a:t>
            </a:r>
            <a:r>
              <a:rPr dirty="0" sz="2400" spc="-5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100" b="1">
                <a:solidFill>
                  <a:srgbClr val="2C2B2D"/>
                </a:solidFill>
                <a:latin typeface="Times New Roman"/>
                <a:cs typeface="Times New Roman"/>
              </a:rPr>
              <a:t>х</a:t>
            </a:r>
            <a:r>
              <a:rPr dirty="0" sz="2400" spc="-7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дн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60" b="1">
                <a:solidFill>
                  <a:srgbClr val="2C2B2D"/>
                </a:solidFill>
                <a:latin typeface="Times New Roman"/>
                <a:cs typeface="Times New Roman"/>
              </a:rPr>
              <a:t>г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п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е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ри</a:t>
            </a:r>
            <a:r>
              <a:rPr dirty="0" sz="2400" spc="-75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д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а,</a:t>
            </a:r>
            <a:r>
              <a:rPr dirty="0" sz="2400" spc="2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r>
              <a:rPr dirty="0" sz="2400" spc="-40" b="1">
                <a:solidFill>
                  <a:srgbClr val="2C2B2D"/>
                </a:solidFill>
                <a:latin typeface="Times New Roman"/>
                <a:cs typeface="Times New Roman"/>
              </a:rPr>
              <a:t>в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яз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а</a:t>
            </a:r>
            <a:r>
              <a:rPr dirty="0" sz="2400" spc="-5" b="1">
                <a:solidFill>
                  <a:srgbClr val="2C2B2D"/>
                </a:solidFill>
                <a:latin typeface="Times New Roman"/>
                <a:cs typeface="Times New Roman"/>
              </a:rPr>
              <a:t>нн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-60" b="1">
                <a:solidFill>
                  <a:srgbClr val="2C2B2D"/>
                </a:solidFill>
                <a:latin typeface="Times New Roman"/>
                <a:cs typeface="Times New Roman"/>
              </a:rPr>
              <a:t>г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о</a:t>
            </a:r>
            <a:r>
              <a:rPr dirty="0" sz="2400" spc="10" b="1">
                <a:solidFill>
                  <a:srgbClr val="2C2B2D"/>
                </a:solidFill>
                <a:latin typeface="Times New Roman"/>
                <a:cs typeface="Times New Roman"/>
              </a:rPr>
              <a:t> </a:t>
            </a:r>
            <a:r>
              <a:rPr dirty="0" sz="2400" b="1">
                <a:solidFill>
                  <a:srgbClr val="2C2B2D"/>
                </a:solidFill>
                <a:latin typeface="Times New Roman"/>
                <a:cs typeface="Times New Roman"/>
              </a:rPr>
              <a:t>с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92587" y="3076700"/>
            <a:ext cx="3460115" cy="365125"/>
          </a:xfrm>
          <a:custGeom>
            <a:avLst/>
            <a:gdLst/>
            <a:ahLst/>
            <a:cxnLst/>
            <a:rect l="l" t="t" r="r" b="b"/>
            <a:pathLst>
              <a:path w="3460115" h="365125">
                <a:moveTo>
                  <a:pt x="0" y="0"/>
                </a:moveTo>
                <a:lnTo>
                  <a:pt x="2336876" y="0"/>
                </a:lnTo>
                <a:lnTo>
                  <a:pt x="3459492" y="364947"/>
                </a:lnTo>
              </a:path>
            </a:pathLst>
          </a:custGeom>
          <a:ln w="6350">
            <a:solidFill>
              <a:srgbClr val="706E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27774" y="3416532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5" h="48260">
                <a:moveTo>
                  <a:pt x="20497" y="0"/>
                </a:moveTo>
                <a:lnTo>
                  <a:pt x="9534" y="4936"/>
                </a:lnTo>
                <a:lnTo>
                  <a:pt x="2159" y="15780"/>
                </a:lnTo>
                <a:lnTo>
                  <a:pt x="0" y="32270"/>
                </a:lnTo>
                <a:lnTo>
                  <a:pt x="6121" y="41443"/>
                </a:lnTo>
                <a:lnTo>
                  <a:pt x="17922" y="47091"/>
                </a:lnTo>
                <a:lnTo>
                  <a:pt x="35734" y="47803"/>
                </a:lnTo>
                <a:lnTo>
                  <a:pt x="45830" y="38610"/>
                </a:lnTo>
                <a:lnTo>
                  <a:pt x="49708" y="25110"/>
                </a:lnTo>
                <a:lnTo>
                  <a:pt x="49694" y="24247"/>
                </a:lnTo>
                <a:lnTo>
                  <a:pt x="45802" y="11838"/>
                </a:lnTo>
                <a:lnTo>
                  <a:pt x="35727" y="3130"/>
                </a:lnTo>
                <a:lnTo>
                  <a:pt x="20497" y="0"/>
                </a:lnTo>
                <a:close/>
              </a:path>
            </a:pathLst>
          </a:custGeom>
          <a:solidFill>
            <a:srgbClr val="706E7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390155" y="5729230"/>
            <a:ext cx="4336415" cy="252729"/>
          </a:xfrm>
          <a:custGeom>
            <a:avLst/>
            <a:gdLst/>
            <a:ahLst/>
            <a:cxnLst/>
            <a:rect l="l" t="t" r="r" b="b"/>
            <a:pathLst>
              <a:path w="4336415" h="252729">
                <a:moveTo>
                  <a:pt x="0" y="252514"/>
                </a:moveTo>
                <a:lnTo>
                  <a:pt x="2928912" y="252514"/>
                </a:lnTo>
                <a:lnTo>
                  <a:pt x="4335932" y="0"/>
                </a:lnTo>
              </a:path>
            </a:pathLst>
          </a:custGeom>
          <a:ln w="6350">
            <a:solidFill>
              <a:srgbClr val="706E7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701777" y="5706539"/>
            <a:ext cx="50165" cy="48260"/>
          </a:xfrm>
          <a:custGeom>
            <a:avLst/>
            <a:gdLst/>
            <a:ahLst/>
            <a:cxnLst/>
            <a:rect l="l" t="t" r="r" b="b"/>
            <a:pathLst>
              <a:path w="50165" h="48260">
                <a:moveTo>
                  <a:pt x="35734" y="0"/>
                </a:moveTo>
                <a:lnTo>
                  <a:pt x="17922" y="711"/>
                </a:lnTo>
                <a:lnTo>
                  <a:pt x="6121" y="6359"/>
                </a:lnTo>
                <a:lnTo>
                  <a:pt x="0" y="15533"/>
                </a:lnTo>
                <a:lnTo>
                  <a:pt x="2159" y="32023"/>
                </a:lnTo>
                <a:lnTo>
                  <a:pt x="9534" y="42867"/>
                </a:lnTo>
                <a:lnTo>
                  <a:pt x="20497" y="47803"/>
                </a:lnTo>
                <a:lnTo>
                  <a:pt x="35727" y="44673"/>
                </a:lnTo>
                <a:lnTo>
                  <a:pt x="45802" y="35964"/>
                </a:lnTo>
                <a:lnTo>
                  <a:pt x="49694" y="23556"/>
                </a:lnTo>
                <a:lnTo>
                  <a:pt x="49708" y="22693"/>
                </a:lnTo>
                <a:lnTo>
                  <a:pt x="45830" y="9193"/>
                </a:lnTo>
                <a:lnTo>
                  <a:pt x="35734" y="0"/>
                </a:lnTo>
                <a:close/>
              </a:path>
            </a:pathLst>
          </a:custGeom>
          <a:solidFill>
            <a:srgbClr val="706E74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01147" y="891260"/>
            <a:ext cx="3768725" cy="5636895"/>
          </a:xfrm>
          <a:custGeom>
            <a:avLst/>
            <a:gdLst/>
            <a:ahLst/>
            <a:cxnLst/>
            <a:rect l="l" t="t" r="r" b="b"/>
            <a:pathLst>
              <a:path w="3768725" h="5636895">
                <a:moveTo>
                  <a:pt x="0" y="0"/>
                </a:moveTo>
                <a:lnTo>
                  <a:pt x="3768432" y="0"/>
                </a:lnTo>
                <a:lnTo>
                  <a:pt x="3768432" y="5636285"/>
                </a:lnTo>
                <a:lnTo>
                  <a:pt x="0" y="563628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55561" y="1058350"/>
            <a:ext cx="10191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6663" y="1131436"/>
            <a:ext cx="167005" cy="139700"/>
          </a:xfrm>
          <a:custGeom>
            <a:avLst/>
            <a:gdLst/>
            <a:ahLst/>
            <a:cxnLst/>
            <a:rect l="l" t="t" r="r" b="b"/>
            <a:pathLst>
              <a:path w="167004" h="139700">
                <a:moveTo>
                  <a:pt x="160731" y="0"/>
                </a:moveTo>
                <a:lnTo>
                  <a:pt x="6235" y="0"/>
                </a:lnTo>
                <a:lnTo>
                  <a:pt x="0" y="6223"/>
                </a:lnTo>
                <a:lnTo>
                  <a:pt x="0" y="21602"/>
                </a:lnTo>
                <a:lnTo>
                  <a:pt x="6235" y="27825"/>
                </a:lnTo>
                <a:lnTo>
                  <a:pt x="160731" y="27825"/>
                </a:lnTo>
                <a:lnTo>
                  <a:pt x="166966" y="21602"/>
                </a:lnTo>
                <a:lnTo>
                  <a:pt x="166966" y="6223"/>
                </a:lnTo>
                <a:lnTo>
                  <a:pt x="160731" y="0"/>
                </a:lnTo>
                <a:close/>
              </a:path>
              <a:path w="167004" h="139700">
                <a:moveTo>
                  <a:pt x="160731" y="55651"/>
                </a:moveTo>
                <a:lnTo>
                  <a:pt x="6235" y="55651"/>
                </a:lnTo>
                <a:lnTo>
                  <a:pt x="0" y="61887"/>
                </a:lnTo>
                <a:lnTo>
                  <a:pt x="0" y="77254"/>
                </a:lnTo>
                <a:lnTo>
                  <a:pt x="6235" y="83477"/>
                </a:lnTo>
                <a:lnTo>
                  <a:pt x="160731" y="83477"/>
                </a:lnTo>
                <a:lnTo>
                  <a:pt x="166966" y="77254"/>
                </a:lnTo>
                <a:lnTo>
                  <a:pt x="166966" y="61887"/>
                </a:lnTo>
                <a:lnTo>
                  <a:pt x="160731" y="55651"/>
                </a:lnTo>
                <a:close/>
              </a:path>
              <a:path w="167004" h="139700">
                <a:moveTo>
                  <a:pt x="77254" y="111302"/>
                </a:moveTo>
                <a:lnTo>
                  <a:pt x="6235" y="111302"/>
                </a:lnTo>
                <a:lnTo>
                  <a:pt x="0" y="117538"/>
                </a:lnTo>
                <a:lnTo>
                  <a:pt x="0" y="132905"/>
                </a:lnTo>
                <a:lnTo>
                  <a:pt x="6235" y="139141"/>
                </a:lnTo>
                <a:lnTo>
                  <a:pt x="77254" y="139141"/>
                </a:lnTo>
                <a:lnTo>
                  <a:pt x="83489" y="132905"/>
                </a:lnTo>
                <a:lnTo>
                  <a:pt x="83489" y="117538"/>
                </a:lnTo>
                <a:lnTo>
                  <a:pt x="77254" y="111302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3189" y="969841"/>
            <a:ext cx="334010" cy="445770"/>
          </a:xfrm>
          <a:custGeom>
            <a:avLst/>
            <a:gdLst/>
            <a:ahLst/>
            <a:cxnLst/>
            <a:rect l="l" t="t" r="r" b="b"/>
            <a:pathLst>
              <a:path w="334009" h="445769">
                <a:moveTo>
                  <a:pt x="208699" y="0"/>
                </a:moveTo>
                <a:lnTo>
                  <a:pt x="55651" y="0"/>
                </a:lnTo>
                <a:lnTo>
                  <a:pt x="41307" y="1866"/>
                </a:lnTo>
                <a:lnTo>
                  <a:pt x="8544" y="26007"/>
                </a:lnTo>
                <a:lnTo>
                  <a:pt x="0" y="389572"/>
                </a:lnTo>
                <a:lnTo>
                  <a:pt x="1866" y="403916"/>
                </a:lnTo>
                <a:lnTo>
                  <a:pt x="26007" y="436679"/>
                </a:lnTo>
                <a:lnTo>
                  <a:pt x="278257" y="445223"/>
                </a:lnTo>
                <a:lnTo>
                  <a:pt x="292604" y="443358"/>
                </a:lnTo>
                <a:lnTo>
                  <a:pt x="305559" y="438081"/>
                </a:lnTo>
                <a:lnTo>
                  <a:pt x="316643" y="429875"/>
                </a:lnTo>
                <a:lnTo>
                  <a:pt x="325372" y="419222"/>
                </a:lnTo>
                <a:lnTo>
                  <a:pt x="326224" y="417398"/>
                </a:lnTo>
                <a:lnTo>
                  <a:pt x="55651" y="417398"/>
                </a:lnTo>
                <a:lnTo>
                  <a:pt x="42002" y="413826"/>
                </a:lnTo>
                <a:lnTo>
                  <a:pt x="32098" y="404394"/>
                </a:lnTo>
                <a:lnTo>
                  <a:pt x="27863" y="391029"/>
                </a:lnTo>
                <a:lnTo>
                  <a:pt x="27825" y="55651"/>
                </a:lnTo>
                <a:lnTo>
                  <a:pt x="31397" y="42002"/>
                </a:lnTo>
                <a:lnTo>
                  <a:pt x="40829" y="32098"/>
                </a:lnTo>
                <a:lnTo>
                  <a:pt x="54194" y="27863"/>
                </a:lnTo>
                <a:lnTo>
                  <a:pt x="236524" y="27825"/>
                </a:lnTo>
                <a:lnTo>
                  <a:pt x="208699" y="0"/>
                </a:lnTo>
                <a:close/>
              </a:path>
              <a:path w="334009" h="445769">
                <a:moveTo>
                  <a:pt x="236524" y="27825"/>
                </a:moveTo>
                <a:lnTo>
                  <a:pt x="208699" y="27825"/>
                </a:lnTo>
                <a:lnTo>
                  <a:pt x="208699" y="83477"/>
                </a:lnTo>
                <a:lnTo>
                  <a:pt x="228199" y="118811"/>
                </a:lnTo>
                <a:lnTo>
                  <a:pt x="306095" y="125222"/>
                </a:lnTo>
                <a:lnTo>
                  <a:pt x="306095" y="389572"/>
                </a:lnTo>
                <a:lnTo>
                  <a:pt x="302524" y="403218"/>
                </a:lnTo>
                <a:lnTo>
                  <a:pt x="293093" y="413122"/>
                </a:lnTo>
                <a:lnTo>
                  <a:pt x="279725" y="417360"/>
                </a:lnTo>
                <a:lnTo>
                  <a:pt x="55651" y="417398"/>
                </a:lnTo>
                <a:lnTo>
                  <a:pt x="326224" y="417398"/>
                </a:lnTo>
                <a:lnTo>
                  <a:pt x="331266" y="406601"/>
                </a:lnTo>
                <a:lnTo>
                  <a:pt x="333845" y="392496"/>
                </a:lnTo>
                <a:lnTo>
                  <a:pt x="333921" y="125222"/>
                </a:lnTo>
                <a:lnTo>
                  <a:pt x="236524" y="27825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174657" y="1058350"/>
            <a:ext cx="1675764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2000" spc="-2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85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43093" y="919215"/>
            <a:ext cx="15754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1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12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3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spc="-35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2000" spc="-110" b="1">
                <a:solidFill>
                  <a:srgbClr val="57565A"/>
                </a:solidFill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8016" y="1827855"/>
            <a:ext cx="3230245" cy="99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за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за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35">
                <a:solidFill>
                  <a:srgbClr val="57565A"/>
                </a:solidFill>
                <a:latin typeface="Arial"/>
                <a:cs typeface="Arial"/>
              </a:rPr>
              <a:t>ущ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щ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 о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ты</a:t>
            </a:r>
            <a:r>
              <a:rPr dirty="0" sz="1600" spc="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(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ПП,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9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0983" y="4386169"/>
            <a:ext cx="3104515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за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ты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(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ПП,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78989" y="1836522"/>
            <a:ext cx="3044825" cy="5054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ть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орре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5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06125" y="1827855"/>
            <a:ext cx="3023235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ро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тр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600" spc="4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8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0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овым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ор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6125" y="2848935"/>
            <a:ext cx="3241675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8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ра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чи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ни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600" spc="6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17072" y="4396629"/>
            <a:ext cx="3223260" cy="993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ф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ор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600" spc="-4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6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щ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4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аше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ем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ЕНП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81987" y="4386169"/>
            <a:ext cx="3418840" cy="1724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8750"/>
              <a:buFont typeface="Wingdings"/>
              <a:buChar char=""/>
              <a:tabLst>
                <a:tab pos="299720" algn="l"/>
              </a:tabLst>
            </a:pP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«о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65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»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арое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(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ть</a:t>
            </a:r>
            <a:r>
              <a:rPr dirty="0" sz="1600" spc="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ты,</a:t>
            </a:r>
            <a:r>
              <a:rPr dirty="0" sz="1600" spc="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ть</a:t>
            </a:r>
            <a:r>
              <a:rPr dirty="0" sz="1600" spc="4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«0»)</a:t>
            </a:r>
            <a:r>
              <a:rPr dirty="0" sz="16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ть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ое</a:t>
            </a:r>
            <a:r>
              <a:rPr dirty="0" sz="16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1600" spc="5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 ош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 ре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ты,</a:t>
            </a:r>
            <a:r>
              <a:rPr dirty="0" sz="1600" spc="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600" spc="-45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600" spc="2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600" spc="-2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ть</a:t>
            </a:r>
            <a:r>
              <a:rPr dirty="0" sz="1600" spc="-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ер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ое</a:t>
            </a:r>
            <a:r>
              <a:rPr dirty="0" sz="16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5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600" spc="-1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600" spc="-10">
                <a:solidFill>
                  <a:srgbClr val="57565A"/>
                </a:solidFill>
                <a:latin typeface="Arial"/>
                <a:cs typeface="Arial"/>
              </a:rPr>
              <a:t>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50155">
              <a:lnSpc>
                <a:spcPct val="100000"/>
              </a:lnSpc>
            </a:pPr>
            <a:r>
              <a:rPr dirty="0"/>
              <a:t>Ош</a:t>
            </a:r>
            <a:r>
              <a:rPr dirty="0" spc="-5"/>
              <a:t>и</a:t>
            </a:r>
            <a:r>
              <a:rPr dirty="0"/>
              <a:t>б</a:t>
            </a:r>
            <a:r>
              <a:rPr dirty="0" spc="-5"/>
              <a:t>к</a:t>
            </a:r>
            <a:r>
              <a:rPr dirty="0"/>
              <a:t>и</a:t>
            </a:r>
            <a:r>
              <a:rPr dirty="0" spc="5"/>
              <a:t> </a:t>
            </a:r>
            <a:r>
              <a:rPr dirty="0"/>
              <a:t>в ув</a:t>
            </a:r>
            <a:r>
              <a:rPr dirty="0" spc="-35"/>
              <a:t>е</a:t>
            </a:r>
            <a:r>
              <a:rPr dirty="0" spc="-5"/>
              <a:t>д</a:t>
            </a:r>
            <a:r>
              <a:rPr dirty="0" spc="-50"/>
              <a:t>о</a:t>
            </a:r>
            <a:r>
              <a:rPr dirty="0" spc="-5"/>
              <a:t>мл</a:t>
            </a:r>
            <a:r>
              <a:rPr dirty="0"/>
              <a:t>е</a:t>
            </a:r>
            <a:r>
              <a:rPr dirty="0" spc="-5"/>
              <a:t>ни</a:t>
            </a:r>
            <a:r>
              <a:rPr dirty="0"/>
              <a:t>и</a:t>
            </a:r>
            <a:r>
              <a:rPr dirty="0" spc="30"/>
              <a:t> </a:t>
            </a:r>
            <a:r>
              <a:rPr dirty="0"/>
              <a:t>и</a:t>
            </a:r>
            <a:r>
              <a:rPr dirty="0" spc="5"/>
              <a:t> </a:t>
            </a:r>
            <a:r>
              <a:rPr dirty="0" spc="-5"/>
              <a:t>и</a:t>
            </a:r>
            <a:r>
              <a:rPr dirty="0"/>
              <a:t>х </a:t>
            </a:r>
            <a:r>
              <a:rPr dirty="0" spc="-5"/>
              <a:t>п</a:t>
            </a:r>
            <a:r>
              <a:rPr dirty="0"/>
              <a:t>ос</a:t>
            </a:r>
            <a:r>
              <a:rPr dirty="0" spc="-5"/>
              <a:t>л</a:t>
            </a:r>
            <a:r>
              <a:rPr dirty="0" spc="-35"/>
              <a:t>е</a:t>
            </a:r>
            <a:r>
              <a:rPr dirty="0" spc="-5"/>
              <a:t>д</a:t>
            </a:r>
            <a:r>
              <a:rPr dirty="0"/>
              <a:t>с</a:t>
            </a:r>
            <a:r>
              <a:rPr dirty="0" spc="-5"/>
              <a:t>т</a:t>
            </a:r>
            <a:r>
              <a:rPr dirty="0"/>
              <a:t>в</a:t>
            </a:r>
            <a:r>
              <a:rPr dirty="0" spc="-5"/>
              <a:t>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6857" y="2185479"/>
            <a:ext cx="3104908" cy="4672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0997" y="2200554"/>
            <a:ext cx="2382520" cy="2633345"/>
          </a:xfrm>
          <a:custGeom>
            <a:avLst/>
            <a:gdLst/>
            <a:ahLst/>
            <a:cxnLst/>
            <a:rect l="l" t="t" r="r" b="b"/>
            <a:pathLst>
              <a:path w="2382520" h="2633345">
                <a:moveTo>
                  <a:pt x="2161781" y="0"/>
                </a:moveTo>
                <a:lnTo>
                  <a:pt x="220611" y="0"/>
                </a:lnTo>
                <a:lnTo>
                  <a:pt x="202517" y="731"/>
                </a:lnTo>
                <a:lnTo>
                  <a:pt x="150880" y="11246"/>
                </a:lnTo>
                <a:lnTo>
                  <a:pt x="104401" y="33051"/>
                </a:lnTo>
                <a:lnTo>
                  <a:pt x="64614" y="64614"/>
                </a:lnTo>
                <a:lnTo>
                  <a:pt x="33051" y="104401"/>
                </a:lnTo>
                <a:lnTo>
                  <a:pt x="11246" y="150880"/>
                </a:lnTo>
                <a:lnTo>
                  <a:pt x="731" y="202517"/>
                </a:lnTo>
                <a:lnTo>
                  <a:pt x="0" y="220611"/>
                </a:lnTo>
                <a:lnTo>
                  <a:pt x="0" y="2412174"/>
                </a:lnTo>
                <a:lnTo>
                  <a:pt x="6411" y="2465191"/>
                </a:lnTo>
                <a:lnTo>
                  <a:pt x="24623" y="2513559"/>
                </a:lnTo>
                <a:lnTo>
                  <a:pt x="53104" y="2555747"/>
                </a:lnTo>
                <a:lnTo>
                  <a:pt x="90319" y="2590221"/>
                </a:lnTo>
                <a:lnTo>
                  <a:pt x="134738" y="2615449"/>
                </a:lnTo>
                <a:lnTo>
                  <a:pt x="184826" y="2629898"/>
                </a:lnTo>
                <a:lnTo>
                  <a:pt x="220611" y="2632786"/>
                </a:lnTo>
                <a:lnTo>
                  <a:pt x="2161781" y="2632786"/>
                </a:lnTo>
                <a:lnTo>
                  <a:pt x="2214797" y="2626374"/>
                </a:lnTo>
                <a:lnTo>
                  <a:pt x="2263166" y="2608162"/>
                </a:lnTo>
                <a:lnTo>
                  <a:pt x="2305354" y="2579682"/>
                </a:lnTo>
                <a:lnTo>
                  <a:pt x="2339828" y="2542466"/>
                </a:lnTo>
                <a:lnTo>
                  <a:pt x="2365056" y="2498047"/>
                </a:lnTo>
                <a:lnTo>
                  <a:pt x="2379505" y="2447959"/>
                </a:lnTo>
                <a:lnTo>
                  <a:pt x="2382393" y="2412174"/>
                </a:lnTo>
                <a:lnTo>
                  <a:pt x="2382393" y="220611"/>
                </a:lnTo>
                <a:lnTo>
                  <a:pt x="2375981" y="167595"/>
                </a:lnTo>
                <a:lnTo>
                  <a:pt x="2357769" y="119226"/>
                </a:lnTo>
                <a:lnTo>
                  <a:pt x="2329288" y="77038"/>
                </a:lnTo>
                <a:lnTo>
                  <a:pt x="2292073" y="42564"/>
                </a:lnTo>
                <a:lnTo>
                  <a:pt x="2247654" y="17336"/>
                </a:lnTo>
                <a:lnTo>
                  <a:pt x="2197566" y="2887"/>
                </a:lnTo>
                <a:lnTo>
                  <a:pt x="216178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0911" y="2352195"/>
            <a:ext cx="1988820" cy="1378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9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400" spc="15" b="1">
                <a:solidFill>
                  <a:srgbClr val="414043"/>
                </a:solidFill>
                <a:latin typeface="Arial"/>
                <a:cs typeface="Arial"/>
              </a:rPr>
              <a:t>.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5</a:t>
            </a:r>
            <a:r>
              <a:rPr dirty="0" sz="14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6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400" spc="-204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.</a:t>
            </a:r>
            <a:r>
              <a:rPr dirty="0" sz="1400" spc="-4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100" b="1">
                <a:solidFill>
                  <a:srgbClr val="414043"/>
                </a:solidFill>
                <a:latin typeface="Arial"/>
                <a:cs typeface="Arial"/>
              </a:rPr>
              <a:t>1</a:t>
            </a:r>
            <a:r>
              <a:rPr dirty="0" sz="1400" spc="10" b="1">
                <a:solidFill>
                  <a:srgbClr val="414043"/>
                </a:solidFill>
                <a:latin typeface="Arial"/>
                <a:cs typeface="Arial"/>
              </a:rPr>
              <a:t>1</a:t>
            </a:r>
            <a:r>
              <a:rPr dirty="0" sz="1400" spc="5" b="1">
                <a:solidFill>
                  <a:srgbClr val="414043"/>
                </a:solidFill>
                <a:latin typeface="Arial"/>
                <a:cs typeface="Arial"/>
              </a:rPr>
              <a:t>.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400" spc="-5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400" spc="-2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400" spc="-1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400" spc="-135" b="1">
                <a:solidFill>
                  <a:srgbClr val="414043"/>
                </a:solidFill>
                <a:latin typeface="Arial"/>
                <a:cs typeface="Arial"/>
              </a:rPr>
              <a:t>Ф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</a:pP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30">
                <a:solidFill>
                  <a:srgbClr val="414043"/>
                </a:solidFill>
                <a:latin typeface="Arial"/>
                <a:cs typeface="Arial"/>
              </a:rPr>
              <a:t>б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200" spc="-20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10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200" spc="-35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льн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ость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25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амера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льн</a:t>
            </a:r>
            <a:r>
              <a:rPr dirty="0" sz="1200" spc="-1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й</a:t>
            </a:r>
            <a:r>
              <a:rPr dirty="0" sz="1200" spc="-2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5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30">
                <a:solidFill>
                  <a:srgbClr val="414043"/>
                </a:solidFill>
                <a:latin typeface="Arial"/>
                <a:cs typeface="Arial"/>
              </a:rPr>
              <a:t>г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15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ой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ро</a:t>
            </a:r>
            <a:r>
              <a:rPr dirty="0" sz="1200" spc="-15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ерки</a:t>
            </a:r>
            <a:r>
              <a:rPr dirty="0" sz="1200" spc="-3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10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ара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ц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м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ме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ньш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ие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 п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ри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 сра</a:t>
            </a:r>
            <a:r>
              <a:rPr dirty="0" sz="1200" spc="-30">
                <a:solidFill>
                  <a:srgbClr val="414043"/>
                </a:solidFill>
                <a:latin typeface="Arial"/>
                <a:cs typeface="Arial"/>
              </a:rPr>
              <a:t>б</a:t>
            </a:r>
            <a:r>
              <a:rPr dirty="0" sz="1200" spc="-20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ты</a:t>
            </a:r>
            <a:r>
              <a:rPr dirty="0" sz="1200" spc="-15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200" spc="-10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ии</a:t>
            </a:r>
            <a:r>
              <a:rPr dirty="0" sz="1200" spc="-2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тр</a:t>
            </a:r>
            <a:r>
              <a:rPr dirty="0" sz="1200" spc="-2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льн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ых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2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ш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>
                <a:solidFill>
                  <a:srgbClr val="414043"/>
                </a:solidFill>
                <a:latin typeface="Arial"/>
                <a:cs typeface="Arial"/>
              </a:rPr>
              <a:t>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19527" y="4659582"/>
            <a:ext cx="944244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414043"/>
                </a:solidFill>
                <a:latin typeface="Arial"/>
                <a:cs typeface="Arial"/>
              </a:rPr>
              <a:t>С 1</a:t>
            </a:r>
            <a:r>
              <a:rPr dirty="0" sz="900" spc="-1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900" spc="-5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900" spc="-4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900" spc="-30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900" spc="-45" b="1">
                <a:solidFill>
                  <a:srgbClr val="414043"/>
                </a:solidFill>
                <a:latin typeface="Arial"/>
                <a:cs typeface="Arial"/>
              </a:rPr>
              <a:t>яб</a:t>
            </a:r>
            <a:r>
              <a:rPr dirty="0" sz="900" spc="-5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900" spc="-45" b="1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900" spc="-4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900" spc="15" b="1">
                <a:solidFill>
                  <a:srgbClr val="414043"/>
                </a:solidFill>
                <a:latin typeface="Arial"/>
                <a:cs typeface="Arial"/>
              </a:rPr>
              <a:t>20</a:t>
            </a:r>
            <a:r>
              <a:rPr dirty="0" sz="900" b="1">
                <a:solidFill>
                  <a:srgbClr val="414043"/>
                </a:solidFill>
                <a:latin typeface="Arial"/>
                <a:cs typeface="Arial"/>
              </a:rPr>
              <a:t>23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0632" y="1334849"/>
            <a:ext cx="2517140" cy="622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25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20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2000" spc="14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17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15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мм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е.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1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12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3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spc="-35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2000" spc="-110" b="1">
                <a:solidFill>
                  <a:srgbClr val="57565A"/>
                </a:solidFill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1733" y="1407937"/>
            <a:ext cx="167005" cy="139700"/>
          </a:xfrm>
          <a:custGeom>
            <a:avLst/>
            <a:gdLst/>
            <a:ahLst/>
            <a:cxnLst/>
            <a:rect l="l" t="t" r="r" b="b"/>
            <a:pathLst>
              <a:path w="167004" h="139700">
                <a:moveTo>
                  <a:pt x="160731" y="0"/>
                </a:moveTo>
                <a:lnTo>
                  <a:pt x="6235" y="0"/>
                </a:lnTo>
                <a:lnTo>
                  <a:pt x="0" y="6223"/>
                </a:lnTo>
                <a:lnTo>
                  <a:pt x="0" y="21602"/>
                </a:lnTo>
                <a:lnTo>
                  <a:pt x="6235" y="27825"/>
                </a:lnTo>
                <a:lnTo>
                  <a:pt x="160731" y="27825"/>
                </a:lnTo>
                <a:lnTo>
                  <a:pt x="166966" y="21602"/>
                </a:lnTo>
                <a:lnTo>
                  <a:pt x="166966" y="6223"/>
                </a:lnTo>
                <a:lnTo>
                  <a:pt x="160731" y="0"/>
                </a:lnTo>
                <a:close/>
              </a:path>
              <a:path w="167004" h="139700">
                <a:moveTo>
                  <a:pt x="160731" y="55651"/>
                </a:moveTo>
                <a:lnTo>
                  <a:pt x="6235" y="55651"/>
                </a:lnTo>
                <a:lnTo>
                  <a:pt x="0" y="61887"/>
                </a:lnTo>
                <a:lnTo>
                  <a:pt x="0" y="77254"/>
                </a:lnTo>
                <a:lnTo>
                  <a:pt x="6235" y="83477"/>
                </a:lnTo>
                <a:lnTo>
                  <a:pt x="160731" y="83477"/>
                </a:lnTo>
                <a:lnTo>
                  <a:pt x="166966" y="77254"/>
                </a:lnTo>
                <a:lnTo>
                  <a:pt x="166966" y="61887"/>
                </a:lnTo>
                <a:lnTo>
                  <a:pt x="160731" y="55651"/>
                </a:lnTo>
                <a:close/>
              </a:path>
              <a:path w="167004" h="139700">
                <a:moveTo>
                  <a:pt x="77254" y="111302"/>
                </a:moveTo>
                <a:lnTo>
                  <a:pt x="6235" y="111302"/>
                </a:lnTo>
                <a:lnTo>
                  <a:pt x="0" y="117538"/>
                </a:lnTo>
                <a:lnTo>
                  <a:pt x="0" y="132905"/>
                </a:lnTo>
                <a:lnTo>
                  <a:pt x="6235" y="139141"/>
                </a:lnTo>
                <a:lnTo>
                  <a:pt x="77254" y="139141"/>
                </a:lnTo>
                <a:lnTo>
                  <a:pt x="83489" y="132905"/>
                </a:lnTo>
                <a:lnTo>
                  <a:pt x="83489" y="117538"/>
                </a:lnTo>
                <a:lnTo>
                  <a:pt x="77254" y="111302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8259" y="1246341"/>
            <a:ext cx="334010" cy="445770"/>
          </a:xfrm>
          <a:custGeom>
            <a:avLst/>
            <a:gdLst/>
            <a:ahLst/>
            <a:cxnLst/>
            <a:rect l="l" t="t" r="r" b="b"/>
            <a:pathLst>
              <a:path w="334009" h="445769">
                <a:moveTo>
                  <a:pt x="208699" y="0"/>
                </a:moveTo>
                <a:lnTo>
                  <a:pt x="55651" y="0"/>
                </a:lnTo>
                <a:lnTo>
                  <a:pt x="41307" y="1866"/>
                </a:lnTo>
                <a:lnTo>
                  <a:pt x="8544" y="26007"/>
                </a:lnTo>
                <a:lnTo>
                  <a:pt x="0" y="389572"/>
                </a:lnTo>
                <a:lnTo>
                  <a:pt x="1866" y="403916"/>
                </a:lnTo>
                <a:lnTo>
                  <a:pt x="26007" y="436679"/>
                </a:lnTo>
                <a:lnTo>
                  <a:pt x="278257" y="445223"/>
                </a:lnTo>
                <a:lnTo>
                  <a:pt x="292604" y="443358"/>
                </a:lnTo>
                <a:lnTo>
                  <a:pt x="305559" y="438081"/>
                </a:lnTo>
                <a:lnTo>
                  <a:pt x="316643" y="429875"/>
                </a:lnTo>
                <a:lnTo>
                  <a:pt x="325372" y="419222"/>
                </a:lnTo>
                <a:lnTo>
                  <a:pt x="326224" y="417398"/>
                </a:lnTo>
                <a:lnTo>
                  <a:pt x="55651" y="417398"/>
                </a:lnTo>
                <a:lnTo>
                  <a:pt x="42002" y="413826"/>
                </a:lnTo>
                <a:lnTo>
                  <a:pt x="32098" y="404394"/>
                </a:lnTo>
                <a:lnTo>
                  <a:pt x="27863" y="391029"/>
                </a:lnTo>
                <a:lnTo>
                  <a:pt x="27825" y="55651"/>
                </a:lnTo>
                <a:lnTo>
                  <a:pt x="31397" y="42002"/>
                </a:lnTo>
                <a:lnTo>
                  <a:pt x="40829" y="32098"/>
                </a:lnTo>
                <a:lnTo>
                  <a:pt x="54194" y="27863"/>
                </a:lnTo>
                <a:lnTo>
                  <a:pt x="236524" y="27825"/>
                </a:lnTo>
                <a:lnTo>
                  <a:pt x="208699" y="0"/>
                </a:lnTo>
                <a:close/>
              </a:path>
              <a:path w="334009" h="445769">
                <a:moveTo>
                  <a:pt x="236524" y="27825"/>
                </a:moveTo>
                <a:lnTo>
                  <a:pt x="208699" y="27825"/>
                </a:lnTo>
                <a:lnTo>
                  <a:pt x="208699" y="83477"/>
                </a:lnTo>
                <a:lnTo>
                  <a:pt x="228199" y="118811"/>
                </a:lnTo>
                <a:lnTo>
                  <a:pt x="306095" y="125222"/>
                </a:lnTo>
                <a:lnTo>
                  <a:pt x="306095" y="389572"/>
                </a:lnTo>
                <a:lnTo>
                  <a:pt x="302524" y="403218"/>
                </a:lnTo>
                <a:lnTo>
                  <a:pt x="293093" y="413122"/>
                </a:lnTo>
                <a:lnTo>
                  <a:pt x="279725" y="417360"/>
                </a:lnTo>
                <a:lnTo>
                  <a:pt x="55651" y="417398"/>
                </a:lnTo>
                <a:lnTo>
                  <a:pt x="326224" y="417398"/>
                </a:lnTo>
                <a:lnTo>
                  <a:pt x="331266" y="406601"/>
                </a:lnTo>
                <a:lnTo>
                  <a:pt x="333845" y="392496"/>
                </a:lnTo>
                <a:lnTo>
                  <a:pt x="333921" y="125222"/>
                </a:lnTo>
                <a:lnTo>
                  <a:pt x="236524" y="27825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79162" y="2226052"/>
            <a:ext cx="1725295" cy="44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7857"/>
              <a:buFont typeface="Wingdings"/>
              <a:buChar char=""/>
              <a:tabLst>
                <a:tab pos="299720" algn="l"/>
              </a:tabLst>
            </a:pP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у 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2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45" b="1">
                <a:solidFill>
                  <a:srgbClr val="57565A"/>
                </a:solidFill>
                <a:latin typeface="Arial"/>
                <a:cs typeface="Arial"/>
              </a:rPr>
              <a:t>ю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83300" y="3428419"/>
            <a:ext cx="5611495" cy="133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99085" marR="41275" indent="-286385">
              <a:lnSpc>
                <a:spcPct val="100000"/>
              </a:lnSpc>
              <a:buClr>
                <a:srgbClr val="01BCFF"/>
              </a:buClr>
              <a:buSzPct val="117857"/>
              <a:buFont typeface="Wingdings"/>
              <a:buChar char=""/>
              <a:tabLst>
                <a:tab pos="299720" algn="l"/>
              </a:tabLst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ара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ц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к 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2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8</a:t>
            </a:r>
            <a:r>
              <a:rPr dirty="0" sz="1400" b="1">
                <a:solidFill>
                  <a:srgbClr val="57565A"/>
                </a:solidFill>
                <a:latin typeface="Arial"/>
                <a:cs typeface="Arial"/>
              </a:rPr>
              <a:t>-</a:t>
            </a:r>
            <a:r>
              <a:rPr dirty="0" sz="1400" spc="-30" b="1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165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дая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рал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овы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ерк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spcBef>
                <a:spcPts val="295"/>
              </a:spcBef>
              <a:buClr>
                <a:srgbClr val="01BCFF"/>
              </a:buClr>
              <a:buSzPct val="117857"/>
              <a:buFont typeface="Wingdings"/>
              <a:buChar char=""/>
              <a:tabLst>
                <a:tab pos="299720" algn="l"/>
              </a:tabLst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орр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ров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к 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ьш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400" spc="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30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рал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4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3056" y="3431317"/>
            <a:ext cx="1725295" cy="44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7857"/>
              <a:buFont typeface="Wingdings"/>
              <a:buChar char=""/>
              <a:tabLst>
                <a:tab pos="299720" algn="l"/>
              </a:tabLst>
            </a:pP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у 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75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3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14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6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5" b="1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45" b="1">
                <a:solidFill>
                  <a:srgbClr val="57565A"/>
                </a:solidFill>
                <a:latin typeface="Arial"/>
                <a:cs typeface="Arial"/>
              </a:rPr>
              <a:t>ю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02310" y="2217910"/>
            <a:ext cx="5634355" cy="44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marR="5080" indent="-286385">
              <a:lnSpc>
                <a:spcPct val="100000"/>
              </a:lnSpc>
              <a:buClr>
                <a:srgbClr val="01BCFF"/>
              </a:buClr>
              <a:buSzPct val="117857"/>
              <a:buFont typeface="Wingdings"/>
              <a:buChar char=""/>
              <a:tabLst>
                <a:tab pos="299720" algn="l"/>
              </a:tabLst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рац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й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з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ц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2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11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15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7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50155">
              <a:lnSpc>
                <a:spcPct val="100000"/>
              </a:lnSpc>
            </a:pPr>
            <a:r>
              <a:rPr dirty="0"/>
              <a:t>Ош</a:t>
            </a:r>
            <a:r>
              <a:rPr dirty="0" spc="-5"/>
              <a:t>и</a:t>
            </a:r>
            <a:r>
              <a:rPr dirty="0"/>
              <a:t>б</a:t>
            </a:r>
            <a:r>
              <a:rPr dirty="0" spc="-5"/>
              <a:t>к</a:t>
            </a:r>
            <a:r>
              <a:rPr dirty="0"/>
              <a:t>и</a:t>
            </a:r>
            <a:r>
              <a:rPr dirty="0" spc="5"/>
              <a:t> </a:t>
            </a:r>
            <a:r>
              <a:rPr dirty="0" spc="-100"/>
              <a:t>б</a:t>
            </a:r>
            <a:r>
              <a:rPr dirty="0"/>
              <a:t>ухг</a:t>
            </a:r>
            <a:r>
              <a:rPr dirty="0" spc="20"/>
              <a:t>а</a:t>
            </a:r>
            <a:r>
              <a:rPr dirty="0" spc="-5"/>
              <a:t>лт</a:t>
            </a:r>
            <a:r>
              <a:rPr dirty="0"/>
              <a:t>е</a:t>
            </a:r>
            <a:r>
              <a:rPr dirty="0" spc="-5"/>
              <a:t>р</a:t>
            </a:r>
            <a:r>
              <a:rPr dirty="0"/>
              <a:t>а и</a:t>
            </a:r>
            <a:r>
              <a:rPr dirty="0" spc="5"/>
              <a:t> </a:t>
            </a:r>
            <a:r>
              <a:rPr dirty="0" spc="-5"/>
              <a:t>и</a:t>
            </a:r>
            <a:r>
              <a:rPr dirty="0"/>
              <a:t>х</a:t>
            </a:r>
            <a:r>
              <a:rPr dirty="0" spc="-5"/>
              <a:t> п</a:t>
            </a:r>
            <a:r>
              <a:rPr dirty="0"/>
              <a:t>ос</a:t>
            </a:r>
            <a:r>
              <a:rPr dirty="0" spc="-5"/>
              <a:t>л</a:t>
            </a:r>
            <a:r>
              <a:rPr dirty="0" spc="-35"/>
              <a:t>е</a:t>
            </a:r>
            <a:r>
              <a:rPr dirty="0" spc="-5"/>
              <a:t>д</a:t>
            </a:r>
            <a:r>
              <a:rPr dirty="0"/>
              <a:t>с</a:t>
            </a:r>
            <a:r>
              <a:rPr dirty="0" spc="-5"/>
              <a:t>т</a:t>
            </a:r>
            <a:r>
              <a:rPr dirty="0"/>
              <a:t>в</a:t>
            </a:r>
            <a:r>
              <a:rPr dirty="0" spc="-5"/>
              <a:t>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08032" y="5167325"/>
            <a:ext cx="2271395" cy="566420"/>
          </a:xfrm>
          <a:custGeom>
            <a:avLst/>
            <a:gdLst/>
            <a:ahLst/>
            <a:cxnLst/>
            <a:rect l="l" t="t" r="r" b="b"/>
            <a:pathLst>
              <a:path w="2271395" h="566420">
                <a:moveTo>
                  <a:pt x="0" y="0"/>
                </a:moveTo>
                <a:lnTo>
                  <a:pt x="2270988" y="0"/>
                </a:lnTo>
                <a:lnTo>
                  <a:pt x="2270988" y="565835"/>
                </a:lnTo>
                <a:lnTo>
                  <a:pt x="0" y="56583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79021" y="5167325"/>
            <a:ext cx="2271395" cy="566420"/>
          </a:xfrm>
          <a:custGeom>
            <a:avLst/>
            <a:gdLst/>
            <a:ahLst/>
            <a:cxnLst/>
            <a:rect l="l" t="t" r="r" b="b"/>
            <a:pathLst>
              <a:path w="2271395" h="566420">
                <a:moveTo>
                  <a:pt x="0" y="0"/>
                </a:moveTo>
                <a:lnTo>
                  <a:pt x="2270988" y="0"/>
                </a:lnTo>
                <a:lnTo>
                  <a:pt x="2270988" y="565835"/>
                </a:lnTo>
                <a:lnTo>
                  <a:pt x="0" y="56583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50022" y="5167325"/>
            <a:ext cx="2271395" cy="566420"/>
          </a:xfrm>
          <a:custGeom>
            <a:avLst/>
            <a:gdLst/>
            <a:ahLst/>
            <a:cxnLst/>
            <a:rect l="l" t="t" r="r" b="b"/>
            <a:pathLst>
              <a:path w="2271395" h="566420">
                <a:moveTo>
                  <a:pt x="0" y="0"/>
                </a:moveTo>
                <a:lnTo>
                  <a:pt x="2270988" y="0"/>
                </a:lnTo>
                <a:lnTo>
                  <a:pt x="2270988" y="565835"/>
                </a:lnTo>
                <a:lnTo>
                  <a:pt x="0" y="56583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921011" y="5167325"/>
            <a:ext cx="2271395" cy="566420"/>
          </a:xfrm>
          <a:custGeom>
            <a:avLst/>
            <a:gdLst/>
            <a:ahLst/>
            <a:cxnLst/>
            <a:rect l="l" t="t" r="r" b="b"/>
            <a:pathLst>
              <a:path w="2271395" h="566420">
                <a:moveTo>
                  <a:pt x="0" y="0"/>
                </a:moveTo>
                <a:lnTo>
                  <a:pt x="2270988" y="0"/>
                </a:lnTo>
                <a:lnTo>
                  <a:pt x="2270988" y="565835"/>
                </a:lnTo>
                <a:lnTo>
                  <a:pt x="0" y="565835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08032" y="6299009"/>
            <a:ext cx="2271395" cy="559435"/>
          </a:xfrm>
          <a:custGeom>
            <a:avLst/>
            <a:gdLst/>
            <a:ahLst/>
            <a:cxnLst/>
            <a:rect l="l" t="t" r="r" b="b"/>
            <a:pathLst>
              <a:path w="2271395" h="559434">
                <a:moveTo>
                  <a:pt x="0" y="558990"/>
                </a:moveTo>
                <a:lnTo>
                  <a:pt x="2270988" y="558990"/>
                </a:lnTo>
                <a:lnTo>
                  <a:pt x="2270988" y="0"/>
                </a:lnTo>
                <a:lnTo>
                  <a:pt x="0" y="0"/>
                </a:lnTo>
                <a:lnTo>
                  <a:pt x="0" y="55899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79021" y="6299009"/>
            <a:ext cx="2271395" cy="559435"/>
          </a:xfrm>
          <a:custGeom>
            <a:avLst/>
            <a:gdLst/>
            <a:ahLst/>
            <a:cxnLst/>
            <a:rect l="l" t="t" r="r" b="b"/>
            <a:pathLst>
              <a:path w="2271395" h="559434">
                <a:moveTo>
                  <a:pt x="0" y="558990"/>
                </a:moveTo>
                <a:lnTo>
                  <a:pt x="2270988" y="558990"/>
                </a:lnTo>
                <a:lnTo>
                  <a:pt x="2270988" y="0"/>
                </a:lnTo>
                <a:lnTo>
                  <a:pt x="0" y="0"/>
                </a:lnTo>
                <a:lnTo>
                  <a:pt x="0" y="55899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650022" y="6299009"/>
            <a:ext cx="2271395" cy="559435"/>
          </a:xfrm>
          <a:custGeom>
            <a:avLst/>
            <a:gdLst/>
            <a:ahLst/>
            <a:cxnLst/>
            <a:rect l="l" t="t" r="r" b="b"/>
            <a:pathLst>
              <a:path w="2271395" h="559434">
                <a:moveTo>
                  <a:pt x="0" y="558990"/>
                </a:moveTo>
                <a:lnTo>
                  <a:pt x="2270988" y="558990"/>
                </a:lnTo>
                <a:lnTo>
                  <a:pt x="2270988" y="0"/>
                </a:lnTo>
                <a:lnTo>
                  <a:pt x="0" y="0"/>
                </a:lnTo>
                <a:lnTo>
                  <a:pt x="0" y="55899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921011" y="6299009"/>
            <a:ext cx="2271395" cy="559435"/>
          </a:xfrm>
          <a:custGeom>
            <a:avLst/>
            <a:gdLst/>
            <a:ahLst/>
            <a:cxnLst/>
            <a:rect l="l" t="t" r="r" b="b"/>
            <a:pathLst>
              <a:path w="2271395" h="559434">
                <a:moveTo>
                  <a:pt x="0" y="558990"/>
                </a:moveTo>
                <a:lnTo>
                  <a:pt x="2270988" y="558990"/>
                </a:lnTo>
                <a:lnTo>
                  <a:pt x="2270988" y="0"/>
                </a:lnTo>
                <a:lnTo>
                  <a:pt x="0" y="0"/>
                </a:lnTo>
                <a:lnTo>
                  <a:pt x="0" y="55899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79027" y="3681087"/>
            <a:ext cx="0" cy="3176905"/>
          </a:xfrm>
          <a:custGeom>
            <a:avLst/>
            <a:gdLst/>
            <a:ahLst/>
            <a:cxnLst/>
            <a:rect l="l" t="t" r="r" b="b"/>
            <a:pathLst>
              <a:path w="0" h="3176904">
                <a:moveTo>
                  <a:pt x="0" y="0"/>
                </a:moveTo>
                <a:lnTo>
                  <a:pt x="0" y="3176912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50017" y="3681087"/>
            <a:ext cx="0" cy="3176905"/>
          </a:xfrm>
          <a:custGeom>
            <a:avLst/>
            <a:gdLst/>
            <a:ahLst/>
            <a:cxnLst/>
            <a:rect l="l" t="t" r="r" b="b"/>
            <a:pathLst>
              <a:path w="0" h="3176904">
                <a:moveTo>
                  <a:pt x="0" y="0"/>
                </a:moveTo>
                <a:lnTo>
                  <a:pt x="0" y="3176912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921009" y="3681087"/>
            <a:ext cx="0" cy="3176905"/>
          </a:xfrm>
          <a:custGeom>
            <a:avLst/>
            <a:gdLst/>
            <a:ahLst/>
            <a:cxnLst/>
            <a:rect l="l" t="t" r="r" b="b"/>
            <a:pathLst>
              <a:path w="0" h="3176904">
                <a:moveTo>
                  <a:pt x="0" y="0"/>
                </a:moveTo>
                <a:lnTo>
                  <a:pt x="0" y="3176912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01686" y="5167325"/>
            <a:ext cx="9090660" cy="0"/>
          </a:xfrm>
          <a:custGeom>
            <a:avLst/>
            <a:gdLst/>
            <a:ahLst/>
            <a:cxnLst/>
            <a:rect l="l" t="t" r="r" b="b"/>
            <a:pathLst>
              <a:path w="9090660" h="0">
                <a:moveTo>
                  <a:pt x="0" y="0"/>
                </a:moveTo>
                <a:lnTo>
                  <a:pt x="9090313" y="0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01686" y="5733164"/>
            <a:ext cx="9090660" cy="0"/>
          </a:xfrm>
          <a:custGeom>
            <a:avLst/>
            <a:gdLst/>
            <a:ahLst/>
            <a:cxnLst/>
            <a:rect l="l" t="t" r="r" b="b"/>
            <a:pathLst>
              <a:path w="9090660" h="0">
                <a:moveTo>
                  <a:pt x="0" y="0"/>
                </a:moveTo>
                <a:lnTo>
                  <a:pt x="9090313" y="0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01688" y="6299004"/>
            <a:ext cx="9090660" cy="0"/>
          </a:xfrm>
          <a:custGeom>
            <a:avLst/>
            <a:gdLst/>
            <a:ahLst/>
            <a:cxnLst/>
            <a:rect l="l" t="t" r="r" b="b"/>
            <a:pathLst>
              <a:path w="9090660" h="0">
                <a:moveTo>
                  <a:pt x="0" y="0"/>
                </a:moveTo>
                <a:lnTo>
                  <a:pt x="9090311" y="0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08038" y="3681087"/>
            <a:ext cx="0" cy="3176905"/>
          </a:xfrm>
          <a:custGeom>
            <a:avLst/>
            <a:gdLst/>
            <a:ahLst/>
            <a:cxnLst/>
            <a:rect l="l" t="t" r="r" b="b"/>
            <a:pathLst>
              <a:path w="0" h="3176904">
                <a:moveTo>
                  <a:pt x="0" y="0"/>
                </a:moveTo>
                <a:lnTo>
                  <a:pt x="0" y="3176912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01688" y="3687437"/>
            <a:ext cx="9090660" cy="0"/>
          </a:xfrm>
          <a:custGeom>
            <a:avLst/>
            <a:gdLst/>
            <a:ahLst/>
            <a:cxnLst/>
            <a:rect l="l" t="t" r="r" b="b"/>
            <a:pathLst>
              <a:path w="9090660" h="0">
                <a:moveTo>
                  <a:pt x="0" y="0"/>
                </a:moveTo>
                <a:lnTo>
                  <a:pt x="9090311" y="0"/>
                </a:lnTo>
              </a:path>
            </a:pathLst>
          </a:custGeom>
          <a:ln w="12700">
            <a:solidFill>
              <a:srgbClr val="575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55373" y="4302937"/>
            <a:ext cx="9639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Пе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2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114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46304" y="3982897"/>
            <a:ext cx="1934210" cy="922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2000" spc="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spc="-2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8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5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4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2000" spc="2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10"/>
              </a:spcBef>
            </a:pP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ара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ю</a:t>
            </a:r>
            <a:r>
              <a:rPr dirty="0" sz="1400" spc="-20">
                <a:solidFill>
                  <a:srgbClr val="57565A"/>
                </a:solidFill>
                <a:latin typeface="Arial"/>
                <a:cs typeface="Arial"/>
              </a:rPr>
              <a:t>щ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-10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25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ал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5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35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пери</a:t>
            </a:r>
            <a:r>
              <a:rPr dirty="0" sz="1400" spc="-4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25468" y="4150537"/>
            <a:ext cx="1710689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29539">
              <a:lnSpc>
                <a:spcPct val="100000"/>
              </a:lnSpc>
            </a:pPr>
            <a:r>
              <a:rPr dirty="0" sz="2000" spc="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ро</a:t>
            </a:r>
            <a:r>
              <a:rPr dirty="0" sz="2000" spc="-10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2000" spc="11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5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2000" spc="-114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5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spc="-3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3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2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4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85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191918" y="3998137"/>
            <a:ext cx="1715135" cy="875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21310">
              <a:lnSpc>
                <a:spcPct val="100000"/>
              </a:lnSpc>
            </a:pPr>
            <a:r>
              <a:rPr dirty="0" sz="2000" spc="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65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spc="-2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17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-8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spc="-3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3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spc="-2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4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spc="-114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endParaRPr sz="200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  <a:spcBef>
                <a:spcPts val="600"/>
              </a:spcBef>
            </a:pP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16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ст</a:t>
            </a:r>
            <a:r>
              <a:rPr dirty="0" sz="1400" spc="-5">
                <a:solidFill>
                  <a:srgbClr val="57565A"/>
                </a:solidFill>
                <a:latin typeface="Arial"/>
                <a:cs typeface="Arial"/>
              </a:rPr>
              <a:t>ро</a:t>
            </a:r>
            <a:r>
              <a:rPr dirty="0" sz="1400" spc="5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30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57565A"/>
                </a:solidFill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24309" y="5241001"/>
            <a:ext cx="122428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1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2000" spc="-3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2000" spc="2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2000" spc="-60" b="1">
                <a:solidFill>
                  <a:srgbClr val="57565A"/>
                </a:solidFill>
                <a:latin typeface="Arial"/>
                <a:cs typeface="Arial"/>
              </a:rPr>
              <a:t>ал</a:t>
            </a:r>
            <a:endParaRPr sz="2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88492" y="5241001"/>
            <a:ext cx="4508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100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454296" y="5241001"/>
            <a:ext cx="662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28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04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830474" y="5241001"/>
            <a:ext cx="4508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100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2493" y="5806841"/>
            <a:ext cx="13404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2000" spc="-5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4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2000" spc="-5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2000" spc="-2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88492" y="5806841"/>
            <a:ext cx="4508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400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454296" y="5806841"/>
            <a:ext cx="662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28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07</a:t>
            </a:r>
            <a:endParaRPr sz="20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830474" y="5806841"/>
            <a:ext cx="4508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300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589225" y="6372681"/>
            <a:ext cx="128714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9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2000" spc="-8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5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2000" spc="-5" b="1">
                <a:solidFill>
                  <a:srgbClr val="57565A"/>
                </a:solidFill>
                <a:latin typeface="Arial"/>
                <a:cs typeface="Arial"/>
              </a:rPr>
              <a:t>ц</a:t>
            </a:r>
            <a:r>
              <a:rPr dirty="0" sz="2000" spc="-1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2000" spc="-17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88492" y="6372681"/>
            <a:ext cx="4508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250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454296" y="6372681"/>
            <a:ext cx="66294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28</a:t>
            </a:r>
            <a:r>
              <a:rPr dirty="0" sz="2000" spc="-10" b="1">
                <a:solidFill>
                  <a:srgbClr val="57565A"/>
                </a:solidFill>
                <a:latin typeface="Arial"/>
                <a:cs typeface="Arial"/>
              </a:rPr>
              <a:t>.</a:t>
            </a:r>
            <a:r>
              <a:rPr dirty="0" sz="2000" b="1">
                <a:solidFill>
                  <a:srgbClr val="57565A"/>
                </a:solidFill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787770" y="6372681"/>
            <a:ext cx="5365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solidFill>
                  <a:srgbClr val="C00000"/>
                </a:solidFill>
                <a:latin typeface="Arial"/>
                <a:cs typeface="Arial"/>
              </a:rPr>
              <a:t>-150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817110">
              <a:lnSpc>
                <a:spcPct val="100000"/>
              </a:lnSpc>
            </a:pPr>
            <a:r>
              <a:rPr dirty="0" spc="-204"/>
              <a:t>У</a:t>
            </a:r>
            <a:r>
              <a:rPr dirty="0" spc="-15"/>
              <a:t>в</a:t>
            </a:r>
            <a:r>
              <a:rPr dirty="0" spc="-50"/>
              <a:t>е</a:t>
            </a:r>
            <a:r>
              <a:rPr dirty="0" spc="-15"/>
              <a:t>д</a:t>
            </a:r>
            <a:r>
              <a:rPr dirty="0" spc="-60"/>
              <a:t>о</a:t>
            </a:r>
            <a:r>
              <a:rPr dirty="0" spc="-15"/>
              <a:t>мл</a:t>
            </a:r>
            <a:r>
              <a:rPr dirty="0" spc="-10"/>
              <a:t>е</a:t>
            </a:r>
            <a:r>
              <a:rPr dirty="0" spc="-15"/>
              <a:t>ни</a:t>
            </a:r>
            <a:r>
              <a:rPr dirty="0"/>
              <a:t>я</a:t>
            </a:r>
            <a:r>
              <a:rPr dirty="0" spc="-15"/>
              <a:t> </a:t>
            </a:r>
            <a:r>
              <a:rPr dirty="0"/>
              <a:t>с</a:t>
            </a:r>
            <a:r>
              <a:rPr dirty="0" spc="-35"/>
              <a:t> </a:t>
            </a:r>
            <a:r>
              <a:rPr dirty="0" spc="-50"/>
              <a:t>о</a:t>
            </a:r>
            <a:r>
              <a:rPr dirty="0" spc="5"/>
              <a:t>т</a:t>
            </a:r>
            <a:r>
              <a:rPr dirty="0" spc="-15"/>
              <a:t>риц</a:t>
            </a:r>
            <a:r>
              <a:rPr dirty="0" spc="-75"/>
              <a:t>а</a:t>
            </a:r>
            <a:r>
              <a:rPr dirty="0" spc="-15"/>
              <a:t>т</a:t>
            </a:r>
            <a:r>
              <a:rPr dirty="0" spc="-10"/>
              <a:t>е</a:t>
            </a:r>
            <a:r>
              <a:rPr dirty="0" spc="-15"/>
              <a:t>л</a:t>
            </a:r>
            <a:r>
              <a:rPr dirty="0" spc="-10"/>
              <a:t>ь</a:t>
            </a:r>
            <a:r>
              <a:rPr dirty="0" spc="-15"/>
              <a:t>ным</a:t>
            </a:r>
            <a:r>
              <a:rPr dirty="0"/>
              <a:t>и</a:t>
            </a:r>
            <a:r>
              <a:rPr dirty="0" spc="20"/>
              <a:t> </a:t>
            </a:r>
            <a:r>
              <a:rPr dirty="0" spc="-20"/>
              <a:t>з</a:t>
            </a:r>
            <a:r>
              <a:rPr dirty="0" spc="-15"/>
              <a:t>н</a:t>
            </a:r>
            <a:r>
              <a:rPr dirty="0" spc="-110"/>
              <a:t>а</a:t>
            </a:r>
            <a:r>
              <a:rPr dirty="0" spc="-10"/>
              <a:t>че</a:t>
            </a:r>
            <a:r>
              <a:rPr dirty="0" spc="-15"/>
              <a:t>ниями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3158319" y="1443336"/>
            <a:ext cx="5883910" cy="14846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5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-1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по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125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1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ч</a:t>
            </a:r>
            <a:r>
              <a:rPr dirty="0" sz="1400" spc="10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3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,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 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чи</a:t>
            </a:r>
            <a:r>
              <a:rPr dirty="0" sz="1400" spc="1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1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ю</a:t>
            </a:r>
            <a:r>
              <a:rPr dirty="0" sz="1400" spc="55">
                <a:solidFill>
                  <a:srgbClr val="57565A"/>
                </a:solidFill>
                <a:latin typeface="Times New Roman"/>
                <a:cs typeface="Times New Roman"/>
              </a:rPr>
              <a:t>щ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-10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,</a:t>
            </a:r>
            <a:r>
              <a:rPr dirty="0" sz="1400" spc="5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45">
                <a:solidFill>
                  <a:srgbClr val="57565A"/>
                </a:solidFill>
                <a:latin typeface="Times New Roman"/>
                <a:cs typeface="Times New Roman"/>
              </a:rPr>
              <a:t>ш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-10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мм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щ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8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.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э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5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-2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ч</a:t>
            </a:r>
            <a:r>
              <a:rPr dirty="0" sz="1400" spc="10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5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13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 spc="-4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45">
                <a:solidFill>
                  <a:srgbClr val="57565A"/>
                </a:solidFill>
                <a:latin typeface="Times New Roman"/>
                <a:cs typeface="Times New Roman"/>
              </a:rPr>
              <a:t>ш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ю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-35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 spc="45">
                <a:solidFill>
                  <a:srgbClr val="57565A"/>
                </a:solidFill>
                <a:latin typeface="Times New Roman"/>
                <a:cs typeface="Times New Roman"/>
              </a:rPr>
              <a:t>ш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6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чи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нн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6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мм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-35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щ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 </a:t>
            </a:r>
            <a:r>
              <a:rPr dirty="0" sz="1400" spc="-16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5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-35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.</a:t>
            </a:r>
            <a:r>
              <a:rPr dirty="0" sz="1400" spc="5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7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-1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50">
                <a:solidFill>
                  <a:srgbClr val="57565A"/>
                </a:solidFill>
                <a:latin typeface="Times New Roman"/>
                <a:cs typeface="Times New Roman"/>
              </a:rPr>
              <a:t>ц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0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ч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ни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-35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10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я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ро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6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«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мм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 </a:t>
            </a:r>
            <a:r>
              <a:rPr dirty="0" sz="1400" spc="-15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125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-10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,</a:t>
            </a:r>
            <a:r>
              <a:rPr dirty="0" sz="1400" spc="5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5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14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-35">
                <a:solidFill>
                  <a:srgbClr val="57565A"/>
                </a:solidFill>
                <a:latin typeface="Times New Roman"/>
                <a:cs typeface="Times New Roman"/>
              </a:rPr>
              <a:t>ж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й</a:t>
            </a:r>
            <a:r>
              <a:rPr dirty="0" sz="1400" spc="5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125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 spc="-165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,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85">
                <a:solidFill>
                  <a:srgbClr val="57565A"/>
                </a:solidFill>
                <a:latin typeface="Times New Roman"/>
                <a:cs typeface="Times New Roman"/>
              </a:rPr>
              <a:t>б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р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60">
                <a:solidFill>
                  <a:srgbClr val="57565A"/>
                </a:solidFill>
                <a:latin typeface="Times New Roman"/>
                <a:cs typeface="Times New Roman"/>
              </a:rPr>
              <a:t>ы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95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»</a:t>
            </a:r>
            <a:r>
              <a:rPr dirty="0" sz="1400" spc="8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ни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я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124" y="3687445"/>
            <a:ext cx="3104908" cy="3170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117082" y="4330765"/>
            <a:ext cx="2875915" cy="1899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</a:pP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р:</a:t>
            </a:r>
            <a:r>
              <a:rPr dirty="0" sz="1800" spc="4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40" b="1">
                <a:solidFill>
                  <a:srgbClr val="57565A"/>
                </a:solidFill>
                <a:latin typeface="Arial"/>
                <a:cs typeface="Arial"/>
              </a:rPr>
              <a:t>   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800" spc="-1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5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-1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2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18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800" spc="-32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щ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12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800" spc="-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-6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8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1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110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spc="-5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55" b="1">
                <a:solidFill>
                  <a:srgbClr val="57565A"/>
                </a:solidFill>
                <a:latin typeface="Arial"/>
                <a:cs typeface="Arial"/>
              </a:rPr>
              <a:t>       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30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800" spc="-200" b="1">
                <a:solidFill>
                  <a:srgbClr val="57565A"/>
                </a:solidFill>
                <a:latin typeface="Arial"/>
                <a:cs typeface="Arial"/>
              </a:rPr>
              <a:t>ъ</a:t>
            </a:r>
            <a:r>
              <a:rPr dirty="0" sz="1800" spc="-32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7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5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800" spc="-6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11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г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оо</a:t>
            </a:r>
            <a:r>
              <a:rPr dirty="0" sz="1800" spc="-55" b="1">
                <a:solidFill>
                  <a:srgbClr val="57565A"/>
                </a:solidFill>
                <a:latin typeface="Arial"/>
                <a:cs typeface="Arial"/>
              </a:rPr>
              <a:t>б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ж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3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85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800" spc="7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15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800" spc="15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endParaRPr sz="1800">
              <a:latin typeface="Arial"/>
              <a:cs typeface="Arial"/>
            </a:endParaRPr>
          </a:p>
          <a:p>
            <a:pPr algn="ctr" marL="64135" marR="58419" indent="3175">
              <a:lnSpc>
                <a:spcPct val="100000"/>
              </a:lnSpc>
            </a:pP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«</a:t>
            </a:r>
            <a:r>
              <a:rPr dirty="0" sz="1800" spc="2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800" spc="-5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65" b="1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800" spc="-250" b="1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800" spc="-26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,</a:t>
            </a:r>
            <a:r>
              <a:rPr dirty="0" sz="1800" spc="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5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3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18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800" spc="-33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40" b="1">
                <a:solidFill>
                  <a:srgbClr val="57565A"/>
                </a:solidFill>
                <a:latin typeface="Arial"/>
                <a:cs typeface="Arial"/>
              </a:rPr>
              <a:t>ш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3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250" b="1">
                <a:solidFill>
                  <a:srgbClr val="57565A"/>
                </a:solidFill>
                <a:latin typeface="Arial"/>
                <a:cs typeface="Arial"/>
              </a:rPr>
              <a:t>ы</a:t>
            </a:r>
            <a:r>
              <a:rPr dirty="0" sz="1800" spc="-26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800" spc="-6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800" spc="25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ч</a:t>
            </a:r>
            <a:r>
              <a:rPr dirty="0" sz="1800" spc="-2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8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800" spc="-110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800" spc="12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800" spc="-7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800" spc="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800" spc="-65" b="1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8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15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в</a:t>
            </a:r>
            <a:r>
              <a:rPr dirty="0" sz="1800" spc="-10" b="1">
                <a:solidFill>
                  <a:srgbClr val="57565A"/>
                </a:solidFill>
                <a:latin typeface="Arial"/>
                <a:cs typeface="Arial"/>
              </a:rPr>
              <a:t>».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55340" y="1045121"/>
            <a:ext cx="2382520" cy="2419985"/>
          </a:xfrm>
          <a:custGeom>
            <a:avLst/>
            <a:gdLst/>
            <a:ahLst/>
            <a:cxnLst/>
            <a:rect l="l" t="t" r="r" b="b"/>
            <a:pathLst>
              <a:path w="2382520" h="2419985">
                <a:moveTo>
                  <a:pt x="2161781" y="0"/>
                </a:moveTo>
                <a:lnTo>
                  <a:pt x="220611" y="0"/>
                </a:lnTo>
                <a:lnTo>
                  <a:pt x="202517" y="731"/>
                </a:lnTo>
                <a:lnTo>
                  <a:pt x="150880" y="11246"/>
                </a:lnTo>
                <a:lnTo>
                  <a:pt x="104401" y="33051"/>
                </a:lnTo>
                <a:lnTo>
                  <a:pt x="64614" y="64614"/>
                </a:lnTo>
                <a:lnTo>
                  <a:pt x="33051" y="104401"/>
                </a:lnTo>
                <a:lnTo>
                  <a:pt x="11246" y="150880"/>
                </a:lnTo>
                <a:lnTo>
                  <a:pt x="731" y="202517"/>
                </a:lnTo>
                <a:lnTo>
                  <a:pt x="0" y="220611"/>
                </a:lnTo>
                <a:lnTo>
                  <a:pt x="0" y="2199271"/>
                </a:lnTo>
                <a:lnTo>
                  <a:pt x="6411" y="2252288"/>
                </a:lnTo>
                <a:lnTo>
                  <a:pt x="24623" y="2300656"/>
                </a:lnTo>
                <a:lnTo>
                  <a:pt x="53104" y="2342844"/>
                </a:lnTo>
                <a:lnTo>
                  <a:pt x="90319" y="2377319"/>
                </a:lnTo>
                <a:lnTo>
                  <a:pt x="134738" y="2402547"/>
                </a:lnTo>
                <a:lnTo>
                  <a:pt x="184826" y="2416996"/>
                </a:lnTo>
                <a:lnTo>
                  <a:pt x="220611" y="2419883"/>
                </a:lnTo>
                <a:lnTo>
                  <a:pt x="2161781" y="2419883"/>
                </a:lnTo>
                <a:lnTo>
                  <a:pt x="2214797" y="2413472"/>
                </a:lnTo>
                <a:lnTo>
                  <a:pt x="2263166" y="2395259"/>
                </a:lnTo>
                <a:lnTo>
                  <a:pt x="2305354" y="2366779"/>
                </a:lnTo>
                <a:lnTo>
                  <a:pt x="2339828" y="2329563"/>
                </a:lnTo>
                <a:lnTo>
                  <a:pt x="2365056" y="2285145"/>
                </a:lnTo>
                <a:lnTo>
                  <a:pt x="2379505" y="2235056"/>
                </a:lnTo>
                <a:lnTo>
                  <a:pt x="2382393" y="2199271"/>
                </a:lnTo>
                <a:lnTo>
                  <a:pt x="2382393" y="220611"/>
                </a:lnTo>
                <a:lnTo>
                  <a:pt x="2375981" y="167595"/>
                </a:lnTo>
                <a:lnTo>
                  <a:pt x="2357769" y="119226"/>
                </a:lnTo>
                <a:lnTo>
                  <a:pt x="2329288" y="77038"/>
                </a:lnTo>
                <a:lnTo>
                  <a:pt x="2292073" y="42564"/>
                </a:lnTo>
                <a:lnTo>
                  <a:pt x="2247654" y="17336"/>
                </a:lnTo>
                <a:lnTo>
                  <a:pt x="2197566" y="2887"/>
                </a:lnTo>
                <a:lnTo>
                  <a:pt x="2161781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15253" y="1197769"/>
            <a:ext cx="2054225" cy="16979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7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-19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 </a:t>
            </a:r>
            <a:r>
              <a:rPr dirty="0" sz="1400" spc="-17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2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75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 spc="10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я</a:t>
            </a:r>
            <a:r>
              <a:rPr dirty="0" sz="1400" spc="13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-6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8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У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СН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7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0" b="1">
                <a:solidFill>
                  <a:srgbClr val="57565A"/>
                </a:solidFill>
                <a:latin typeface="Arial"/>
                <a:cs typeface="Arial"/>
              </a:rPr>
              <a:t>Ф</a:t>
            </a:r>
            <a:r>
              <a:rPr dirty="0" sz="1400" spc="-7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6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40" b="1">
                <a:solidFill>
                  <a:srgbClr val="57565A"/>
                </a:solidFill>
                <a:latin typeface="Arial"/>
                <a:cs typeface="Arial"/>
              </a:rPr>
              <a:t>х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spc="-75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7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3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п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р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ини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м</a:t>
            </a:r>
            <a:r>
              <a:rPr dirty="0" sz="1400" spc="-30" b="1">
                <a:solidFill>
                  <a:srgbClr val="57565A"/>
                </a:solidFill>
                <a:latin typeface="Arial"/>
                <a:cs typeface="Arial"/>
              </a:rPr>
              <a:t>а</a:t>
            </a:r>
            <a:r>
              <a:rPr dirty="0" sz="1400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4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2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14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6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30" b="1">
                <a:solidFill>
                  <a:srgbClr val="57565A"/>
                </a:solidFill>
                <a:latin typeface="Arial"/>
                <a:cs typeface="Arial"/>
              </a:rPr>
              <a:t>к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й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д</a:t>
            </a:r>
            <a:r>
              <a:rPr dirty="0" sz="1400" spc="-40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20" b="1">
                <a:solidFill>
                  <a:srgbClr val="57565A"/>
                </a:solidFill>
                <a:latin typeface="Arial"/>
                <a:cs typeface="Arial"/>
              </a:rPr>
              <a:t>я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е</a:t>
            </a:r>
            <a:r>
              <a:rPr dirty="0" sz="1400" spc="-10" b="1">
                <a:solidFill>
                  <a:srgbClr val="57565A"/>
                </a:solidFill>
                <a:latin typeface="Arial"/>
                <a:cs typeface="Arial"/>
              </a:rPr>
              <a:t>л</a:t>
            </a:r>
            <a:r>
              <a:rPr dirty="0" sz="1400" spc="-140" b="1">
                <a:solidFill>
                  <a:srgbClr val="57565A"/>
                </a:solidFill>
                <a:latin typeface="Arial"/>
                <a:cs typeface="Arial"/>
              </a:rPr>
              <a:t>ь</a:t>
            </a:r>
            <a:r>
              <a:rPr dirty="0" sz="1400" spc="-260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н</a:t>
            </a:r>
            <a:r>
              <a:rPr dirty="0" sz="1400" spc="-35" b="1">
                <a:solidFill>
                  <a:srgbClr val="57565A"/>
                </a:solidFill>
                <a:latin typeface="Arial"/>
                <a:cs typeface="Arial"/>
              </a:rPr>
              <a:t>о</a:t>
            </a:r>
            <a:r>
              <a:rPr dirty="0" sz="1400" spc="-5" b="1">
                <a:solidFill>
                  <a:srgbClr val="57565A"/>
                </a:solidFill>
                <a:latin typeface="Arial"/>
                <a:cs typeface="Arial"/>
              </a:rPr>
              <a:t>с</a:t>
            </a:r>
            <a:r>
              <a:rPr dirty="0" sz="1400" spc="-25" b="1">
                <a:solidFill>
                  <a:srgbClr val="57565A"/>
                </a:solidFill>
                <a:latin typeface="Arial"/>
                <a:cs typeface="Arial"/>
              </a:rPr>
              <a:t>т</a:t>
            </a:r>
            <a:r>
              <a:rPr dirty="0" sz="1400" spc="-80" b="1">
                <a:solidFill>
                  <a:srgbClr val="57565A"/>
                </a:solidFill>
                <a:latin typeface="Arial"/>
                <a:cs typeface="Arial"/>
              </a:rPr>
              <a:t>и</a:t>
            </a:r>
            <a:r>
              <a:rPr dirty="0" sz="1400" spc="85" b="1">
                <a:solidFill>
                  <a:srgbClr val="57565A"/>
                </a:solidFill>
                <a:latin typeface="Arial"/>
                <a:cs typeface="Arial"/>
              </a:rPr>
              <a:t> 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з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а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п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14">
                <a:solidFill>
                  <a:srgbClr val="57565A"/>
                </a:solidFill>
                <a:latin typeface="Times New Roman"/>
                <a:cs typeface="Times New Roman"/>
              </a:rPr>
              <a:t>л</a:t>
            </a:r>
            <a:r>
              <a:rPr dirty="0" sz="1400" spc="-2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-100">
                <a:solidFill>
                  <a:srgbClr val="57565A"/>
                </a:solidFill>
                <a:latin typeface="Times New Roman"/>
                <a:cs typeface="Times New Roman"/>
              </a:rPr>
              <a:t>г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о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е </a:t>
            </a:r>
            <a:r>
              <a:rPr dirty="0" sz="1400" spc="-14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д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65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я</a:t>
            </a:r>
            <a:r>
              <a:rPr dirty="0" sz="1400" spc="30">
                <a:solidFill>
                  <a:srgbClr val="57565A"/>
                </a:solidFill>
                <a:latin typeface="Times New Roman"/>
                <a:cs typeface="Times New Roman"/>
              </a:rPr>
              <a:t>т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80">
                <a:solidFill>
                  <a:srgbClr val="57565A"/>
                </a:solidFill>
                <a:latin typeface="Times New Roman"/>
                <a:cs typeface="Times New Roman"/>
              </a:rPr>
              <a:t>с</a:t>
            </a:r>
            <a:r>
              <a:rPr dirty="0" sz="1400" spc="110">
                <a:solidFill>
                  <a:srgbClr val="57565A"/>
                </a:solidFill>
                <a:latin typeface="Times New Roman"/>
                <a:cs typeface="Times New Roman"/>
              </a:rPr>
              <a:t>я</a:t>
            </a:r>
            <a:r>
              <a:rPr dirty="0" sz="1400" spc="40">
                <a:solidFill>
                  <a:srgbClr val="57565A"/>
                </a:solidFill>
                <a:latin typeface="Times New Roman"/>
                <a:cs typeface="Times New Roman"/>
              </a:rPr>
              <a:t>ц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в</a:t>
            </a:r>
            <a:r>
              <a:rPr dirty="0" sz="1400" spc="1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к</a:t>
            </a:r>
            <a:r>
              <a:rPr dirty="0" sz="1400" spc="-25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и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х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 </a:t>
            </a:r>
            <a:r>
              <a:rPr dirty="0" sz="1400" spc="-30">
                <a:solidFill>
                  <a:srgbClr val="57565A"/>
                </a:solidFill>
                <a:latin typeface="Times New Roman"/>
                <a:cs typeface="Times New Roman"/>
              </a:rPr>
              <a:t>у</a:t>
            </a:r>
            <a:r>
              <a:rPr dirty="0" sz="1400" spc="70">
                <a:solidFill>
                  <a:srgbClr val="57565A"/>
                </a:solidFill>
                <a:latin typeface="Times New Roman"/>
                <a:cs typeface="Times New Roman"/>
              </a:rPr>
              <a:t>м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</a:t>
            </a:r>
            <a:r>
              <a:rPr dirty="0" sz="1400" spc="90">
                <a:solidFill>
                  <a:srgbClr val="57565A"/>
                </a:solidFill>
                <a:latin typeface="Times New Roman"/>
                <a:cs typeface="Times New Roman"/>
              </a:rPr>
              <a:t>ь</a:t>
            </a:r>
            <a:r>
              <a:rPr dirty="0" sz="1400" spc="45">
                <a:solidFill>
                  <a:srgbClr val="57565A"/>
                </a:solidFill>
                <a:latin typeface="Times New Roman"/>
                <a:cs typeface="Times New Roman"/>
              </a:rPr>
              <a:t>ш</a:t>
            </a:r>
            <a:r>
              <a:rPr dirty="0" sz="1400" spc="155">
                <a:solidFill>
                  <a:srgbClr val="57565A"/>
                </a:solidFill>
                <a:latin typeface="Times New Roman"/>
                <a:cs typeface="Times New Roman"/>
              </a:rPr>
              <a:t>е</a:t>
            </a:r>
            <a:r>
              <a:rPr dirty="0" sz="1400" spc="25">
                <a:solidFill>
                  <a:srgbClr val="57565A"/>
                </a:solidFill>
                <a:latin typeface="Times New Roman"/>
                <a:cs typeface="Times New Roman"/>
              </a:rPr>
              <a:t>ни</a:t>
            </a:r>
            <a:r>
              <a:rPr dirty="0" sz="1400" spc="5">
                <a:solidFill>
                  <a:srgbClr val="57565A"/>
                </a:solidFill>
                <a:latin typeface="Times New Roman"/>
                <a:cs typeface="Times New Roman"/>
              </a:rPr>
              <a:t>ю</a:t>
            </a:r>
            <a:r>
              <a:rPr dirty="0" sz="1400">
                <a:solidFill>
                  <a:srgbClr val="57565A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22484" y="225878"/>
            <a:ext cx="103505" cy="165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b="1">
                <a:solidFill>
                  <a:srgbClr val="57565A"/>
                </a:solidFill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92348" y="623595"/>
            <a:ext cx="2999651" cy="52627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2192000" y="908719"/>
            <a:ext cx="0" cy="4392930"/>
          </a:xfrm>
          <a:custGeom>
            <a:avLst/>
            <a:gdLst/>
            <a:ahLst/>
            <a:cxnLst/>
            <a:rect l="l" t="t" r="r" b="b"/>
            <a:pathLst>
              <a:path w="0" h="4392930">
                <a:moveTo>
                  <a:pt x="0" y="0"/>
                </a:moveTo>
                <a:lnTo>
                  <a:pt x="0" y="4392485"/>
                </a:lnTo>
              </a:path>
            </a:pathLst>
          </a:custGeom>
          <a:ln w="6350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99651" y="913485"/>
            <a:ext cx="3104908" cy="4972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362468" y="1957032"/>
            <a:ext cx="2379345" cy="808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Не</a:t>
            </a:r>
            <a:r>
              <a:rPr dirty="0" sz="16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600" spc="-4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дн</a:t>
            </a:r>
            <a:r>
              <a:rPr dirty="0" sz="1600" spc="-10" b="1">
                <a:solidFill>
                  <a:srgbClr val="414043"/>
                </a:solidFill>
                <a:latin typeface="Arial"/>
                <a:cs typeface="Arial"/>
              </a:rPr>
              <a:t>ее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25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dirty="0" sz="1600" spc="-65" b="1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dirty="0" sz="1600" spc="40" b="1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dirty="0" sz="1600" spc="15" b="1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dirty="0" sz="1600" spc="-75" b="1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dirty="0" sz="1600" spc="9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 spc="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200" spc="-14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20" b="1">
                <a:solidFill>
                  <a:srgbClr val="414043"/>
                </a:solidFill>
                <a:latin typeface="Arial"/>
                <a:cs typeface="Arial"/>
              </a:rPr>
              <a:t>Ч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200" spc="2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М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96000" y="908719"/>
            <a:ext cx="0" cy="4392930"/>
          </a:xfrm>
          <a:custGeom>
            <a:avLst/>
            <a:gdLst/>
            <a:ahLst/>
            <a:cxnLst/>
            <a:rect l="l" t="t" r="r" b="b"/>
            <a:pathLst>
              <a:path w="0" h="4392930">
                <a:moveTo>
                  <a:pt x="0" y="0"/>
                </a:moveTo>
                <a:lnTo>
                  <a:pt x="0" y="4392485"/>
                </a:lnTo>
              </a:path>
            </a:pathLst>
          </a:custGeom>
          <a:ln w="6350">
            <a:solidFill>
              <a:srgbClr val="DA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5800" y="1741932"/>
            <a:ext cx="1287779" cy="16230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86251" y="1946313"/>
            <a:ext cx="886460" cy="1215390"/>
          </a:xfrm>
          <a:custGeom>
            <a:avLst/>
            <a:gdLst/>
            <a:ahLst/>
            <a:cxnLst/>
            <a:rect l="l" t="t" r="r" b="b"/>
            <a:pathLst>
              <a:path w="886460" h="1215389">
                <a:moveTo>
                  <a:pt x="886218" y="0"/>
                </a:moveTo>
                <a:lnTo>
                  <a:pt x="0" y="0"/>
                </a:lnTo>
                <a:lnTo>
                  <a:pt x="0" y="1215034"/>
                </a:lnTo>
                <a:lnTo>
                  <a:pt x="652132" y="1215034"/>
                </a:lnTo>
                <a:lnTo>
                  <a:pt x="886218" y="980947"/>
                </a:lnTo>
                <a:lnTo>
                  <a:pt x="88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8381" y="2927262"/>
            <a:ext cx="234315" cy="234315"/>
          </a:xfrm>
          <a:custGeom>
            <a:avLst/>
            <a:gdLst/>
            <a:ahLst/>
            <a:cxnLst/>
            <a:rect l="l" t="t" r="r" b="b"/>
            <a:pathLst>
              <a:path w="234314" h="234314">
                <a:moveTo>
                  <a:pt x="234086" y="0"/>
                </a:moveTo>
                <a:lnTo>
                  <a:pt x="46812" y="46824"/>
                </a:lnTo>
                <a:lnTo>
                  <a:pt x="0" y="234086"/>
                </a:lnTo>
                <a:lnTo>
                  <a:pt x="234086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969440" y="2092854"/>
            <a:ext cx="71882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marR="5080" indent="-222885">
              <a:lnSpc>
                <a:spcPct val="100000"/>
              </a:lnSpc>
            </a:pPr>
            <a:r>
              <a:rPr dirty="0" sz="700" spc="-10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7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70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М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ЕНИЕ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700" spc="-10">
                <a:solidFill>
                  <a:srgbClr val="414043"/>
                </a:solidFill>
                <a:latin typeface="Arial"/>
                <a:cs typeface="Arial"/>
              </a:rPr>
              <a:t>ДФ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Л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80166" y="234231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80166" y="244807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80166" y="2553831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80166" y="2659589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80166" y="276534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80166" y="2871104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0" y="5886322"/>
            <a:ext cx="12192000" cy="972185"/>
          </a:xfrm>
          <a:custGeom>
            <a:avLst/>
            <a:gdLst/>
            <a:ahLst/>
            <a:cxnLst/>
            <a:rect l="l" t="t" r="r" b="b"/>
            <a:pathLst>
              <a:path w="12192000" h="972184">
                <a:moveTo>
                  <a:pt x="0" y="971676"/>
                </a:moveTo>
                <a:lnTo>
                  <a:pt x="12192000" y="971676"/>
                </a:lnTo>
                <a:lnTo>
                  <a:pt x="12192000" y="0"/>
                </a:lnTo>
                <a:lnTo>
                  <a:pt x="0" y="0"/>
                </a:lnTo>
                <a:lnTo>
                  <a:pt x="0" y="971676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487806" y="6265276"/>
            <a:ext cx="1121473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В </a:t>
            </a:r>
            <a:r>
              <a:rPr dirty="0" sz="1800" spc="-10">
                <a:solidFill>
                  <a:srgbClr val="2C2B2D"/>
                </a:solidFill>
                <a:latin typeface="Arial"/>
                <a:cs typeface="Arial"/>
              </a:rPr>
              <a:t>202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3</a:t>
            </a:r>
            <a:r>
              <a:rPr dirty="0" sz="1800" spc="10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35">
                <a:solidFill>
                  <a:srgbClr val="2C2B2D"/>
                </a:solidFill>
                <a:latin typeface="Arial"/>
                <a:cs typeface="Arial"/>
              </a:rPr>
              <a:t>г</a:t>
            </a:r>
            <a:r>
              <a:rPr dirty="0" sz="1800" spc="-45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у</a:t>
            </a:r>
            <a:r>
              <a:rPr dirty="0" sz="1800" spc="-10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105" b="1">
                <a:solidFill>
                  <a:srgbClr val="2C2B2D"/>
                </a:solidFill>
                <a:latin typeface="Arial"/>
                <a:cs typeface="Arial"/>
              </a:rPr>
              <a:t>м</a:t>
            </a:r>
            <a:r>
              <a:rPr dirty="0" sz="1800" spc="-110" b="1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-100" b="1">
                <a:solidFill>
                  <a:srgbClr val="2C2B2D"/>
                </a:solidFill>
                <a:latin typeface="Arial"/>
                <a:cs typeface="Arial"/>
              </a:rPr>
              <a:t>ж</a:t>
            </a:r>
            <a:r>
              <a:rPr dirty="0" sz="1800" spc="-90" b="1">
                <a:solidFill>
                  <a:srgbClr val="2C2B2D"/>
                </a:solidFill>
                <a:latin typeface="Arial"/>
                <a:cs typeface="Arial"/>
              </a:rPr>
              <a:t>н</a:t>
            </a:r>
            <a:r>
              <a:rPr dirty="0" sz="1800" spc="-110" b="1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-40" b="1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п</a:t>
            </a:r>
            <a:r>
              <a:rPr dirty="0" sz="1800" spc="-45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 spc="-45">
                <a:solidFill>
                  <a:srgbClr val="2C2B2D"/>
                </a:solidFill>
                <a:latin typeface="Arial"/>
                <a:cs typeface="Arial"/>
              </a:rPr>
              <a:t>а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ть</a:t>
            </a:r>
            <a:r>
              <a:rPr dirty="0" sz="1800" spc="-15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2C2B2D"/>
                </a:solidFill>
                <a:latin typeface="Arial"/>
                <a:cs typeface="Arial"/>
              </a:rPr>
              <a:t>у</a:t>
            </a:r>
            <a:r>
              <a:rPr dirty="0" sz="1800" spc="-20">
                <a:solidFill>
                  <a:srgbClr val="2C2B2D"/>
                </a:solidFill>
                <a:latin typeface="Arial"/>
                <a:cs typeface="Arial"/>
              </a:rPr>
              <a:t>в</a:t>
            </a:r>
            <a:r>
              <a:rPr dirty="0" sz="1800" spc="-45">
                <a:solidFill>
                  <a:srgbClr val="2C2B2D"/>
                </a:solidFill>
                <a:latin typeface="Arial"/>
                <a:cs typeface="Arial"/>
              </a:rPr>
              <a:t>е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ом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л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е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ние</a:t>
            </a:r>
            <a:r>
              <a:rPr dirty="0" sz="1800" spc="20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б и</a:t>
            </a:r>
            <a:r>
              <a:rPr dirty="0" sz="1800" spc="-25">
                <a:solidFill>
                  <a:srgbClr val="2C2B2D"/>
                </a:solidFill>
                <a:latin typeface="Arial"/>
                <a:cs typeface="Arial"/>
              </a:rPr>
              <a:t>с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ч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ис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л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е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нных</a:t>
            </a:r>
            <a:r>
              <a:rPr dirty="0" sz="1800" spc="-10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с</a:t>
            </a:r>
            <a:r>
              <a:rPr dirty="0" sz="1800" spc="-50">
                <a:solidFill>
                  <a:srgbClr val="2C2B2D"/>
                </a:solidFill>
                <a:latin typeface="Arial"/>
                <a:cs typeface="Arial"/>
              </a:rPr>
              <a:t>у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мма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х</a:t>
            </a:r>
            <a:r>
              <a:rPr dirty="0" sz="1800" spc="35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п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 Н</a:t>
            </a:r>
            <a:r>
              <a:rPr dirty="0" sz="1800" spc="-35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 spc="-65">
                <a:solidFill>
                  <a:srgbClr val="2C2B2D"/>
                </a:solidFill>
                <a:latin typeface="Arial"/>
                <a:cs typeface="Arial"/>
              </a:rPr>
              <a:t>Ф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Л</a:t>
            </a:r>
            <a:r>
              <a:rPr dirty="0" sz="1800" spc="10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5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о</a:t>
            </a:r>
            <a:r>
              <a:rPr dirty="0" sz="1800" spc="-15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ис</a:t>
            </a:r>
            <a:r>
              <a:rPr dirty="0" sz="1800" spc="-25">
                <a:solidFill>
                  <a:srgbClr val="2C2B2D"/>
                </a:solidFill>
                <a:latin typeface="Arial"/>
                <a:cs typeface="Arial"/>
              </a:rPr>
              <a:t>т</a:t>
            </a:r>
            <a:r>
              <a:rPr dirty="0" sz="1800" spc="-65">
                <a:solidFill>
                  <a:srgbClr val="2C2B2D"/>
                </a:solidFill>
                <a:latin typeface="Arial"/>
                <a:cs typeface="Arial"/>
              </a:rPr>
              <a:t>е</a:t>
            </a:r>
            <a:r>
              <a:rPr dirty="0" sz="1800" spc="-5">
                <a:solidFill>
                  <a:srgbClr val="2C2B2D"/>
                </a:solidFill>
                <a:latin typeface="Arial"/>
                <a:cs typeface="Arial"/>
              </a:rPr>
              <a:t>че</a:t>
            </a:r>
            <a:r>
              <a:rPr dirty="0" sz="1800">
                <a:solidFill>
                  <a:srgbClr val="2C2B2D"/>
                </a:solidFill>
                <a:latin typeface="Arial"/>
                <a:cs typeface="Arial"/>
              </a:rPr>
              <a:t>ния </a:t>
            </a:r>
            <a:r>
              <a:rPr dirty="0" sz="1800" spc="5" b="1">
                <a:solidFill>
                  <a:srgbClr val="2C2B2D"/>
                </a:solidFill>
                <a:latin typeface="Arial"/>
                <a:cs typeface="Arial"/>
              </a:rPr>
              <a:t>1</a:t>
            </a:r>
            <a:r>
              <a:rPr dirty="0" sz="1800" b="1">
                <a:solidFill>
                  <a:srgbClr val="2C2B2D"/>
                </a:solidFill>
                <a:latin typeface="Arial"/>
                <a:cs typeface="Arial"/>
              </a:rPr>
              <a:t>2</a:t>
            </a:r>
            <a:r>
              <a:rPr dirty="0" sz="1800" spc="-15" b="1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-90" b="1">
                <a:solidFill>
                  <a:srgbClr val="2C2B2D"/>
                </a:solidFill>
                <a:latin typeface="Arial"/>
                <a:cs typeface="Arial"/>
              </a:rPr>
              <a:t>д</a:t>
            </a:r>
            <a:r>
              <a:rPr dirty="0" sz="1800" spc="-55" b="1">
                <a:solidFill>
                  <a:srgbClr val="2C2B2D"/>
                </a:solidFill>
                <a:latin typeface="Arial"/>
                <a:cs typeface="Arial"/>
              </a:rPr>
              <a:t>е</a:t>
            </a:r>
            <a:r>
              <a:rPr dirty="0" sz="1800" spc="-5" b="1">
                <a:solidFill>
                  <a:srgbClr val="2C2B2D"/>
                </a:solidFill>
                <a:latin typeface="Arial"/>
                <a:cs typeface="Arial"/>
              </a:rPr>
              <a:t>к</a:t>
            </a:r>
            <a:r>
              <a:rPr dirty="0" sz="1800" spc="-5" b="1">
                <a:solidFill>
                  <a:srgbClr val="2C2B2D"/>
                </a:solidFill>
                <a:latin typeface="Arial"/>
                <a:cs typeface="Arial"/>
              </a:rPr>
              <a:t>а</a:t>
            </a:r>
            <a:r>
              <a:rPr dirty="0" sz="1800" spc="-80" b="1">
                <a:solidFill>
                  <a:srgbClr val="2C2B2D"/>
                </a:solidFill>
                <a:latin typeface="Arial"/>
                <a:cs typeface="Arial"/>
              </a:rPr>
              <a:t>б</a:t>
            </a:r>
            <a:r>
              <a:rPr dirty="0" sz="1800" spc="-140" b="1">
                <a:solidFill>
                  <a:srgbClr val="2C2B2D"/>
                </a:solidFill>
                <a:latin typeface="Arial"/>
                <a:cs typeface="Arial"/>
              </a:rPr>
              <a:t>р</a:t>
            </a:r>
            <a:r>
              <a:rPr dirty="0" sz="1800" spc="-85" b="1">
                <a:solidFill>
                  <a:srgbClr val="2C2B2D"/>
                </a:solidFill>
                <a:latin typeface="Arial"/>
                <a:cs typeface="Arial"/>
              </a:rPr>
              <a:t>я</a:t>
            </a:r>
            <a:r>
              <a:rPr dirty="0" sz="1800" spc="-40" b="1">
                <a:solidFill>
                  <a:srgbClr val="2C2B2D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2C2B2D"/>
                </a:solidFill>
                <a:latin typeface="Arial"/>
                <a:cs typeface="Arial"/>
              </a:rPr>
              <a:t>2023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33624" y="3955127"/>
            <a:ext cx="1637664" cy="808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Не</a:t>
            </a:r>
            <a:r>
              <a:rPr dirty="0" sz="16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600" spc="-4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дн</a:t>
            </a:r>
            <a:r>
              <a:rPr dirty="0" sz="1600" spc="-10" b="1">
                <a:solidFill>
                  <a:srgbClr val="414043"/>
                </a:solidFill>
                <a:latin typeface="Arial"/>
                <a:cs typeface="Arial"/>
              </a:rPr>
              <a:t>ее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28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dirty="0" sz="1600" spc="-65" b="1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dirty="0" sz="1600" spc="40" b="1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dirty="0" sz="1600" spc="15" b="1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dirty="0" sz="1600" spc="-75" b="1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dirty="0" sz="1600" spc="9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  <a:p>
            <a:pPr algn="ctr" marR="6350">
              <a:lnSpc>
                <a:spcPct val="100000"/>
              </a:lnSpc>
              <a:spcBef>
                <a:spcPts val="605"/>
              </a:spcBef>
            </a:pP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 spc="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 spc="-8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4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200" spc="-120" b="1">
                <a:solidFill>
                  <a:srgbClr val="414043"/>
                </a:solidFill>
                <a:latin typeface="Arial"/>
                <a:cs typeface="Arial"/>
              </a:rPr>
              <a:t>Ы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052072" y="4000948"/>
            <a:ext cx="1637664" cy="808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Не</a:t>
            </a:r>
            <a:r>
              <a:rPr dirty="0" sz="16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600" spc="-4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дн</a:t>
            </a:r>
            <a:r>
              <a:rPr dirty="0" sz="1600" spc="-10" b="1">
                <a:solidFill>
                  <a:srgbClr val="414043"/>
                </a:solidFill>
                <a:latin typeface="Arial"/>
                <a:cs typeface="Arial"/>
              </a:rPr>
              <a:t>ее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29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dirty="0" sz="1600" spc="-65" b="1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dirty="0" sz="1600" spc="40" b="1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dirty="0" sz="1600" spc="15" b="1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dirty="0" sz="1600" spc="-75" b="1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dirty="0" sz="1600" spc="9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  <a:p>
            <a:pPr algn="ctr" marR="6350">
              <a:lnSpc>
                <a:spcPct val="100000"/>
              </a:lnSpc>
              <a:spcBef>
                <a:spcPts val="605"/>
              </a:spcBef>
            </a:pP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 spc="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 spc="-8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4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200" spc="-120" b="1">
                <a:solidFill>
                  <a:srgbClr val="414043"/>
                </a:solidFill>
                <a:latin typeface="Arial"/>
                <a:cs typeface="Arial"/>
              </a:rPr>
              <a:t>Ы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959" y="1025385"/>
            <a:ext cx="2787015" cy="607695"/>
          </a:xfrm>
          <a:custGeom>
            <a:avLst/>
            <a:gdLst/>
            <a:ahLst/>
            <a:cxnLst/>
            <a:rect l="l" t="t" r="r" b="b"/>
            <a:pathLst>
              <a:path w="2787015" h="607694">
                <a:moveTo>
                  <a:pt x="2730144" y="0"/>
                </a:moveTo>
                <a:lnTo>
                  <a:pt x="52351" y="133"/>
                </a:lnTo>
                <a:lnTo>
                  <a:pt x="15205" y="17793"/>
                </a:lnTo>
                <a:lnTo>
                  <a:pt x="0" y="56261"/>
                </a:lnTo>
                <a:lnTo>
                  <a:pt x="133" y="555177"/>
                </a:lnTo>
                <a:lnTo>
                  <a:pt x="17789" y="592319"/>
                </a:lnTo>
                <a:lnTo>
                  <a:pt x="56261" y="607529"/>
                </a:lnTo>
                <a:lnTo>
                  <a:pt x="2734054" y="607396"/>
                </a:lnTo>
                <a:lnTo>
                  <a:pt x="2771199" y="589735"/>
                </a:lnTo>
                <a:lnTo>
                  <a:pt x="2786405" y="551268"/>
                </a:lnTo>
                <a:lnTo>
                  <a:pt x="2786271" y="52352"/>
                </a:lnTo>
                <a:lnTo>
                  <a:pt x="2768616" y="15210"/>
                </a:lnTo>
                <a:lnTo>
                  <a:pt x="273014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29723" y="1128893"/>
            <a:ext cx="2413635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01650" marR="5080" indent="-489584">
              <a:lnSpc>
                <a:spcPct val="100000"/>
              </a:lnSpc>
            </a:pP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400" spc="-2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400" spc="-3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400" spc="-15" b="1">
                <a:solidFill>
                  <a:srgbClr val="414043"/>
                </a:solidFill>
                <a:latin typeface="Arial"/>
                <a:cs typeface="Arial"/>
              </a:rPr>
              <a:t>б</a:t>
            </a:r>
            <a:r>
              <a:rPr dirty="0" sz="1400" spc="-3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–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400" spc="-2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400" spc="-55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400" spc="45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400" spc="-15" b="1">
                <a:solidFill>
                  <a:srgbClr val="414043"/>
                </a:solidFill>
                <a:latin typeface="Arial"/>
                <a:cs typeface="Arial"/>
              </a:rPr>
              <a:t>б</a:t>
            </a:r>
            <a:r>
              <a:rPr dirty="0" sz="1400" spc="-3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400" spc="-60" b="1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400" spc="3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20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ч</a:t>
            </a:r>
            <a:r>
              <a:rPr dirty="0" sz="1400" spc="-50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400" spc="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ы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й</a:t>
            </a:r>
            <a:r>
              <a:rPr dirty="0" sz="1400" spc="-3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ри</a:t>
            </a:r>
            <a:r>
              <a:rPr dirty="0" sz="1400" spc="-4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д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9036" y="3729227"/>
            <a:ext cx="1287779" cy="16245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869972" y="3934052"/>
            <a:ext cx="886460" cy="1215390"/>
          </a:xfrm>
          <a:custGeom>
            <a:avLst/>
            <a:gdLst/>
            <a:ahLst/>
            <a:cxnLst/>
            <a:rect l="l" t="t" r="r" b="b"/>
            <a:pathLst>
              <a:path w="886460" h="1215389">
                <a:moveTo>
                  <a:pt x="886218" y="0"/>
                </a:moveTo>
                <a:lnTo>
                  <a:pt x="0" y="0"/>
                </a:lnTo>
                <a:lnTo>
                  <a:pt x="0" y="1215034"/>
                </a:lnTo>
                <a:lnTo>
                  <a:pt x="652132" y="1215034"/>
                </a:lnTo>
                <a:lnTo>
                  <a:pt x="886218" y="980947"/>
                </a:lnTo>
                <a:lnTo>
                  <a:pt x="88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22102" y="4915001"/>
            <a:ext cx="234315" cy="234315"/>
          </a:xfrm>
          <a:custGeom>
            <a:avLst/>
            <a:gdLst/>
            <a:ahLst/>
            <a:cxnLst/>
            <a:rect l="l" t="t" r="r" b="b"/>
            <a:pathLst>
              <a:path w="234314" h="234314">
                <a:moveTo>
                  <a:pt x="234086" y="0"/>
                </a:moveTo>
                <a:lnTo>
                  <a:pt x="46812" y="46824"/>
                </a:lnTo>
                <a:lnTo>
                  <a:pt x="0" y="234086"/>
                </a:lnTo>
                <a:lnTo>
                  <a:pt x="234086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120801" y="4080593"/>
            <a:ext cx="38163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310" marR="5080" indent="-55244">
              <a:lnSpc>
                <a:spcPct val="100000"/>
              </a:lnSpc>
            </a:pPr>
            <a:r>
              <a:rPr dirty="0" sz="700" spc="-10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700" spc="-25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700" spc="-5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700" spc="-2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700" spc="-10">
                <a:solidFill>
                  <a:srgbClr val="414043"/>
                </a:solidFill>
                <a:latin typeface="Arial"/>
                <a:cs typeface="Arial"/>
              </a:rPr>
              <a:t>ДФ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Л</a:t>
            </a:r>
            <a:endParaRPr sz="7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63888" y="4482175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63888" y="458793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63888" y="4693691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963888" y="4799448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63888" y="490520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963888" y="501096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4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274544" y="1025385"/>
            <a:ext cx="2787015" cy="607695"/>
          </a:xfrm>
          <a:custGeom>
            <a:avLst/>
            <a:gdLst/>
            <a:ahLst/>
            <a:cxnLst/>
            <a:rect l="l" t="t" r="r" b="b"/>
            <a:pathLst>
              <a:path w="2787015" h="607694">
                <a:moveTo>
                  <a:pt x="2730144" y="0"/>
                </a:moveTo>
                <a:lnTo>
                  <a:pt x="52351" y="133"/>
                </a:lnTo>
                <a:lnTo>
                  <a:pt x="15205" y="17793"/>
                </a:lnTo>
                <a:lnTo>
                  <a:pt x="0" y="56261"/>
                </a:lnTo>
                <a:lnTo>
                  <a:pt x="133" y="555177"/>
                </a:lnTo>
                <a:lnTo>
                  <a:pt x="17789" y="592319"/>
                </a:lnTo>
                <a:lnTo>
                  <a:pt x="56261" y="607529"/>
                </a:lnTo>
                <a:lnTo>
                  <a:pt x="2734054" y="607396"/>
                </a:lnTo>
                <a:lnTo>
                  <a:pt x="2771199" y="589735"/>
                </a:lnTo>
                <a:lnTo>
                  <a:pt x="2786405" y="551268"/>
                </a:lnTo>
                <a:lnTo>
                  <a:pt x="2786271" y="52352"/>
                </a:lnTo>
                <a:lnTo>
                  <a:pt x="2768616" y="15210"/>
                </a:lnTo>
                <a:lnTo>
                  <a:pt x="2730144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802684" y="1128893"/>
            <a:ext cx="1729739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0020" marR="5080" indent="-147955">
              <a:lnSpc>
                <a:spcPct val="100000"/>
              </a:lnSpc>
            </a:pP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23–3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1</a:t>
            </a:r>
            <a:r>
              <a:rPr dirty="0" sz="1400" spc="-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400" spc="-55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400" spc="45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400" spc="-15" b="1">
                <a:solidFill>
                  <a:srgbClr val="414043"/>
                </a:solidFill>
                <a:latin typeface="Arial"/>
                <a:cs typeface="Arial"/>
              </a:rPr>
              <a:t>б</a:t>
            </a:r>
            <a:r>
              <a:rPr dirty="0" sz="1400" spc="-35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400" spc="-60" b="1">
                <a:solidFill>
                  <a:srgbClr val="414043"/>
                </a:solidFill>
                <a:latin typeface="Arial"/>
                <a:cs typeface="Arial"/>
              </a:rPr>
              <a:t>я</a:t>
            </a:r>
            <a:r>
              <a:rPr dirty="0" sz="1400" spc="3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414043"/>
                </a:solidFill>
                <a:latin typeface="Arial"/>
                <a:cs typeface="Arial"/>
              </a:rPr>
              <a:t>202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3</a:t>
            </a:r>
            <a:r>
              <a:rPr dirty="0" sz="140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400" spc="5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ч</a:t>
            </a:r>
            <a:r>
              <a:rPr dirty="0" sz="1400" spc="-50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400" spc="5">
                <a:solidFill>
                  <a:srgbClr val="414043"/>
                </a:solidFill>
                <a:latin typeface="Arial"/>
                <a:cs typeface="Arial"/>
              </a:rPr>
              <a:t>тн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ы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й</a:t>
            </a:r>
            <a:r>
              <a:rPr dirty="0" sz="1400" spc="-35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414043"/>
                </a:solidFill>
                <a:latin typeface="Arial"/>
                <a:cs typeface="Arial"/>
              </a:rPr>
              <a:t>пери</a:t>
            </a:r>
            <a:r>
              <a:rPr dirty="0" sz="1400" spc="-40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400">
                <a:solidFill>
                  <a:srgbClr val="414043"/>
                </a:solidFill>
                <a:latin typeface="Arial"/>
                <a:cs typeface="Arial"/>
              </a:rPr>
              <a:t>д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503171" y="1956961"/>
            <a:ext cx="2379345" cy="808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Не</a:t>
            </a:r>
            <a:r>
              <a:rPr dirty="0" sz="16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600" spc="-4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з</a:t>
            </a:r>
            <a:r>
              <a:rPr dirty="0" sz="1600" spc="-15" b="1">
                <a:solidFill>
                  <a:srgbClr val="414043"/>
                </a:solidFill>
                <a:latin typeface="Arial"/>
                <a:cs typeface="Arial"/>
              </a:rPr>
              <a:t>дн</a:t>
            </a:r>
            <a:r>
              <a:rPr dirty="0" sz="1600" spc="-10" b="1">
                <a:solidFill>
                  <a:srgbClr val="414043"/>
                </a:solidFill>
                <a:latin typeface="Arial"/>
                <a:cs typeface="Arial"/>
              </a:rPr>
              <a:t>ее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29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dirty="0" sz="1600" spc="-65" b="1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dirty="0" sz="1600" spc="40" b="1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dirty="0" sz="1600" spc="15" b="1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dirty="0" sz="1600" spc="-75" b="1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dirty="0" sz="1600" spc="9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FF0000"/>
                </a:solidFill>
                <a:latin typeface="Arial"/>
                <a:cs typeface="Arial"/>
              </a:rPr>
              <a:t>2023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5"/>
              </a:spcBef>
            </a:pP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С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Р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40" b="1">
                <a:solidFill>
                  <a:srgbClr val="414043"/>
                </a:solidFill>
                <a:latin typeface="Arial"/>
                <a:cs typeface="Arial"/>
              </a:rPr>
              <a:t>К</a:t>
            </a:r>
            <a:r>
              <a:rPr dirty="0" sz="1200" spc="3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200" spc="-14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1200" spc="-20" b="1">
                <a:solidFill>
                  <a:srgbClr val="414043"/>
                </a:solidFill>
                <a:latin typeface="Arial"/>
                <a:cs typeface="Arial"/>
              </a:rPr>
              <a:t>Ч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И</a:t>
            </a:r>
            <a:r>
              <a:rPr dirty="0" sz="1200" spc="2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М</a:t>
            </a:r>
            <a:r>
              <a:rPr dirty="0" sz="1200" spc="-10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1200" spc="-5" b="1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1200" b="1">
                <a:solidFill>
                  <a:srgbClr val="414043"/>
                </a:solidFill>
                <a:latin typeface="Arial"/>
                <a:cs typeface="Arial"/>
              </a:rPr>
              <a:t>ИЯ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130795" y="1741932"/>
            <a:ext cx="1287767" cy="16230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331754" y="1946313"/>
            <a:ext cx="886460" cy="1215390"/>
          </a:xfrm>
          <a:custGeom>
            <a:avLst/>
            <a:gdLst/>
            <a:ahLst/>
            <a:cxnLst/>
            <a:rect l="l" t="t" r="r" b="b"/>
            <a:pathLst>
              <a:path w="886459" h="1215389">
                <a:moveTo>
                  <a:pt x="886218" y="0"/>
                </a:moveTo>
                <a:lnTo>
                  <a:pt x="0" y="0"/>
                </a:lnTo>
                <a:lnTo>
                  <a:pt x="0" y="1215034"/>
                </a:lnTo>
                <a:lnTo>
                  <a:pt x="652132" y="1215034"/>
                </a:lnTo>
                <a:lnTo>
                  <a:pt x="886218" y="980947"/>
                </a:lnTo>
                <a:lnTo>
                  <a:pt x="88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983883" y="2927262"/>
            <a:ext cx="234315" cy="234315"/>
          </a:xfrm>
          <a:custGeom>
            <a:avLst/>
            <a:gdLst/>
            <a:ahLst/>
            <a:cxnLst/>
            <a:rect l="l" t="t" r="r" b="b"/>
            <a:pathLst>
              <a:path w="234315" h="234314">
                <a:moveTo>
                  <a:pt x="234086" y="0"/>
                </a:moveTo>
                <a:lnTo>
                  <a:pt x="46812" y="46824"/>
                </a:lnTo>
                <a:lnTo>
                  <a:pt x="0" y="234086"/>
                </a:lnTo>
                <a:lnTo>
                  <a:pt x="234086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414941" y="2092854"/>
            <a:ext cx="718820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4950" marR="5080" indent="-222885">
              <a:lnSpc>
                <a:spcPct val="100000"/>
              </a:lnSpc>
            </a:pPr>
            <a:r>
              <a:rPr dirty="0" sz="700" spc="-10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В</a:t>
            </a:r>
            <a:r>
              <a:rPr dirty="0" sz="700" spc="-20" b="1">
                <a:solidFill>
                  <a:srgbClr val="414043"/>
                </a:solidFill>
                <a:latin typeface="Arial"/>
                <a:cs typeface="Arial"/>
              </a:rPr>
              <a:t>Е</a:t>
            </a:r>
            <a:r>
              <a:rPr dirty="0" sz="700" b="1">
                <a:solidFill>
                  <a:srgbClr val="414043"/>
                </a:solidFill>
                <a:latin typeface="Arial"/>
                <a:cs typeface="Arial"/>
              </a:rPr>
              <a:t>Д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О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М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ЕНИЕ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700" spc="-10">
                <a:solidFill>
                  <a:srgbClr val="414043"/>
                </a:solidFill>
                <a:latin typeface="Arial"/>
                <a:cs typeface="Arial"/>
              </a:rPr>
              <a:t>ДФ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Л</a:t>
            </a:r>
            <a:endParaRPr sz="7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425670" y="234231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425670" y="244807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425670" y="2553831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425670" y="2659589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425670" y="276534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7425670" y="2871104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7114031" y="3729227"/>
            <a:ext cx="1289303" cy="16245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7315475" y="3934050"/>
            <a:ext cx="886460" cy="1215390"/>
          </a:xfrm>
          <a:custGeom>
            <a:avLst/>
            <a:gdLst/>
            <a:ahLst/>
            <a:cxnLst/>
            <a:rect l="l" t="t" r="r" b="b"/>
            <a:pathLst>
              <a:path w="886459" h="1215389">
                <a:moveTo>
                  <a:pt x="886218" y="0"/>
                </a:moveTo>
                <a:lnTo>
                  <a:pt x="0" y="0"/>
                </a:lnTo>
                <a:lnTo>
                  <a:pt x="0" y="1215034"/>
                </a:lnTo>
                <a:lnTo>
                  <a:pt x="652132" y="1215034"/>
                </a:lnTo>
                <a:lnTo>
                  <a:pt x="886218" y="980948"/>
                </a:lnTo>
                <a:lnTo>
                  <a:pt x="8862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967604" y="4915000"/>
            <a:ext cx="234315" cy="234315"/>
          </a:xfrm>
          <a:custGeom>
            <a:avLst/>
            <a:gdLst/>
            <a:ahLst/>
            <a:cxnLst/>
            <a:rect l="l" t="t" r="r" b="b"/>
            <a:pathLst>
              <a:path w="234315" h="234314">
                <a:moveTo>
                  <a:pt x="234086" y="0"/>
                </a:moveTo>
                <a:lnTo>
                  <a:pt x="46812" y="46824"/>
                </a:lnTo>
                <a:lnTo>
                  <a:pt x="0" y="234086"/>
                </a:lnTo>
                <a:lnTo>
                  <a:pt x="234086" y="0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7566303" y="4080593"/>
            <a:ext cx="381635" cy="2209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310" marR="5080" indent="-55244">
              <a:lnSpc>
                <a:spcPct val="100000"/>
              </a:lnSpc>
            </a:pPr>
            <a:r>
              <a:rPr dirty="0" sz="700" spc="-10" b="1">
                <a:solidFill>
                  <a:srgbClr val="414043"/>
                </a:solidFill>
                <a:latin typeface="Arial"/>
                <a:cs typeface="Arial"/>
              </a:rPr>
              <a:t>У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П</a:t>
            </a:r>
            <a:r>
              <a:rPr dirty="0" sz="700" spc="-5" b="1">
                <a:solidFill>
                  <a:srgbClr val="414043"/>
                </a:solidFill>
                <a:latin typeface="Arial"/>
                <a:cs typeface="Arial"/>
              </a:rPr>
              <a:t>Л</a:t>
            </a:r>
            <a:r>
              <a:rPr dirty="0" sz="700" spc="-25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700" spc="-15" b="1">
                <a:solidFill>
                  <a:srgbClr val="414043"/>
                </a:solidFill>
                <a:latin typeface="Arial"/>
                <a:cs typeface="Arial"/>
              </a:rPr>
              <a:t>Т</a:t>
            </a:r>
            <a:r>
              <a:rPr dirty="0" sz="700" spc="-50" b="1">
                <a:solidFill>
                  <a:srgbClr val="414043"/>
                </a:solidFill>
                <a:latin typeface="Arial"/>
                <a:cs typeface="Arial"/>
              </a:rPr>
              <a:t>А</a:t>
            </a:r>
            <a:r>
              <a:rPr dirty="0" sz="700" spc="-20" b="1">
                <a:solidFill>
                  <a:srgbClr val="414043"/>
                </a:solidFill>
                <a:latin typeface="Arial"/>
                <a:cs typeface="Arial"/>
              </a:rPr>
              <a:t> 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Н</a:t>
            </a:r>
            <a:r>
              <a:rPr dirty="0" sz="700" spc="-10">
                <a:solidFill>
                  <a:srgbClr val="414043"/>
                </a:solidFill>
                <a:latin typeface="Arial"/>
                <a:cs typeface="Arial"/>
              </a:rPr>
              <a:t>ДФ</a:t>
            </a:r>
            <a:r>
              <a:rPr dirty="0" sz="700" spc="-5">
                <a:solidFill>
                  <a:srgbClr val="414043"/>
                </a:solidFill>
                <a:latin typeface="Arial"/>
                <a:cs typeface="Arial"/>
              </a:rPr>
              <a:t>Л</a:t>
            </a:r>
            <a:endParaRPr sz="7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409391" y="4482175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409391" y="458793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09391" y="4693691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409391" y="4799448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7409391" y="4905206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409391" y="5010963"/>
            <a:ext cx="666115" cy="0"/>
          </a:xfrm>
          <a:custGeom>
            <a:avLst/>
            <a:gdLst/>
            <a:ahLst/>
            <a:cxnLst/>
            <a:rect l="l" t="t" r="r" b="b"/>
            <a:pathLst>
              <a:path w="666115" h="0">
                <a:moveTo>
                  <a:pt x="0" y="0"/>
                </a:moveTo>
                <a:lnTo>
                  <a:pt x="665822" y="0"/>
                </a:lnTo>
              </a:path>
            </a:pathLst>
          </a:custGeom>
          <a:ln w="6350">
            <a:solidFill>
              <a:srgbClr val="2C2B2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716780">
              <a:lnSpc>
                <a:spcPct val="100000"/>
              </a:lnSpc>
            </a:pPr>
            <a:r>
              <a:rPr dirty="0" spc="-20"/>
              <a:t>С</a:t>
            </a:r>
            <a:r>
              <a:rPr dirty="0" spc="-15"/>
              <a:t>рок</a:t>
            </a:r>
            <a:r>
              <a:rPr dirty="0"/>
              <a:t>и</a:t>
            </a:r>
            <a:r>
              <a:rPr dirty="0" spc="-5"/>
              <a:t> </a:t>
            </a:r>
            <a:r>
              <a:rPr dirty="0" spc="-15"/>
              <a:t>упл</a:t>
            </a:r>
            <a:r>
              <a:rPr dirty="0" spc="-75"/>
              <a:t>а</a:t>
            </a:r>
            <a:r>
              <a:rPr dirty="0" spc="-15"/>
              <a:t>т</a:t>
            </a:r>
            <a:r>
              <a:rPr dirty="0"/>
              <a:t>ы</a:t>
            </a:r>
            <a:r>
              <a:rPr dirty="0" spc="-15"/>
              <a:t> </a:t>
            </a:r>
            <a:r>
              <a:rPr dirty="0"/>
              <a:t>и</a:t>
            </a:r>
            <a:r>
              <a:rPr dirty="0" spc="-30"/>
              <a:t> </a:t>
            </a:r>
            <a:r>
              <a:rPr dirty="0" spc="-15"/>
              <a:t>п</a:t>
            </a:r>
            <a:r>
              <a:rPr dirty="0" spc="-85"/>
              <a:t>о</a:t>
            </a:r>
            <a:r>
              <a:rPr dirty="0" spc="-15"/>
              <a:t>д</a:t>
            </a:r>
            <a:r>
              <a:rPr dirty="0" spc="-110"/>
              <a:t>а</a:t>
            </a:r>
            <a:r>
              <a:rPr dirty="0" spc="-10"/>
              <a:t>ч</a:t>
            </a:r>
            <a:r>
              <a:rPr dirty="0"/>
              <a:t>и</a:t>
            </a:r>
            <a:r>
              <a:rPr dirty="0" spc="-30"/>
              <a:t> </a:t>
            </a:r>
            <a:r>
              <a:rPr dirty="0" spc="-15"/>
              <a:t>ув</a:t>
            </a:r>
            <a:r>
              <a:rPr dirty="0" spc="-50"/>
              <a:t>е</a:t>
            </a:r>
            <a:r>
              <a:rPr dirty="0" spc="-15"/>
              <a:t>д</a:t>
            </a:r>
            <a:r>
              <a:rPr dirty="0" spc="-60"/>
              <a:t>о</a:t>
            </a:r>
            <a:r>
              <a:rPr dirty="0" spc="-15"/>
              <a:t>мл</a:t>
            </a:r>
            <a:r>
              <a:rPr dirty="0" spc="-10"/>
              <a:t>е</a:t>
            </a:r>
            <a:r>
              <a:rPr dirty="0" spc="-15"/>
              <a:t>ни</a:t>
            </a:r>
            <a:r>
              <a:rPr dirty="0"/>
              <a:t>й</a:t>
            </a:r>
            <a:r>
              <a:rPr dirty="0" spc="-5"/>
              <a:t> </a:t>
            </a:r>
            <a:r>
              <a:rPr dirty="0" spc="-15"/>
              <a:t>п</a:t>
            </a:r>
            <a:r>
              <a:rPr dirty="0"/>
              <a:t>о</a:t>
            </a:r>
            <a:r>
              <a:rPr dirty="0" spc="-15"/>
              <a:t> </a:t>
            </a:r>
            <a:r>
              <a:rPr dirty="0" spc="-10"/>
              <a:t>Н</a:t>
            </a:r>
            <a:r>
              <a:rPr dirty="0" spc="-45"/>
              <a:t>Д</a:t>
            </a:r>
            <a:r>
              <a:rPr dirty="0" spc="-190"/>
              <a:t>Ф</a:t>
            </a:r>
            <a:r>
              <a:rPr dirty="0"/>
              <a:t>Л</a:t>
            </a:r>
            <a:r>
              <a:rPr dirty="0" spc="-50"/>
              <a:t> </a:t>
            </a:r>
            <a:r>
              <a:rPr dirty="0"/>
              <a:t>в</a:t>
            </a:r>
            <a:r>
              <a:rPr dirty="0" spc="-25"/>
              <a:t> </a:t>
            </a:r>
            <a:r>
              <a:rPr dirty="0" spc="-15"/>
              <a:t>д</a:t>
            </a:r>
            <a:r>
              <a:rPr dirty="0" spc="-10"/>
              <a:t>е</a:t>
            </a:r>
            <a:r>
              <a:rPr dirty="0" spc="-55"/>
              <a:t>к</a:t>
            </a:r>
            <a:r>
              <a:rPr dirty="0" spc="-15"/>
              <a:t>абр</a:t>
            </a:r>
            <a:r>
              <a:rPr dirty="0"/>
              <a:t>е</a:t>
            </a:r>
            <a:r>
              <a:rPr dirty="0" spc="-25"/>
              <a:t> </a:t>
            </a:r>
            <a:r>
              <a:rPr dirty="0" spc="-15">
                <a:latin typeface="Times New Roman"/>
                <a:cs typeface="Times New Roman"/>
              </a:rPr>
              <a:t>202</a:t>
            </a:r>
            <a:r>
              <a:rPr dirty="0">
                <a:latin typeface="Times New Roman"/>
                <a:cs typeface="Times New Roman"/>
              </a:rPr>
              <a:t>3</a:t>
            </a:r>
            <a:r>
              <a:rPr dirty="0" spc="-40">
                <a:latin typeface="Times New Roman"/>
                <a:cs typeface="Times New Roman"/>
              </a:rPr>
              <a:t> </a:t>
            </a:r>
            <a:r>
              <a:rPr dirty="0" spc="-70"/>
              <a:t>г</a:t>
            </a:r>
            <a:r>
              <a:rPr dirty="0" spc="-85"/>
              <a:t>о</a:t>
            </a:r>
            <a:r>
              <a:rPr dirty="0" spc="-15"/>
              <a:t>д</a:t>
            </a:r>
            <a:r>
              <a:rPr dirty="0"/>
              <a:t>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Hamlet Markarian</dc:creator>
  <dcterms:created xsi:type="dcterms:W3CDTF">2023-12-05T10:52:10Z</dcterms:created>
  <dcterms:modified xsi:type="dcterms:W3CDTF">2023-12-05T10:52:10Z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2023-12-05T00:00:00Z</vt:filetime>
  </property>
  <property fmtid="{D5CDD505-2E9C-101B-9397-08002B2CF9AE}" pid="3" name="LastSaved">
    <vt:filetime>2023-12-05T00:00:00Z</vt:filetime>
  </property>
</Properties>
</file>