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9" r:id="rId4"/>
    <p:sldId id="270" r:id="rId5"/>
    <p:sldId id="271" r:id="rId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11A2-008B-4885-86F1-034938F63A97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244-264D-4389-B815-98D68D7B26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11A2-008B-4885-86F1-034938F63A97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244-264D-4389-B815-98D68D7B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11A2-008B-4885-86F1-034938F63A97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244-264D-4389-B815-98D68D7B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11A2-008B-4885-86F1-034938F63A97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244-264D-4389-B815-98D68D7B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11A2-008B-4885-86F1-034938F63A97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919244-264D-4389-B815-98D68D7B26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11A2-008B-4885-86F1-034938F63A97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244-264D-4389-B815-98D68D7B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11A2-008B-4885-86F1-034938F63A97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244-264D-4389-B815-98D68D7B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11A2-008B-4885-86F1-034938F63A97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244-264D-4389-B815-98D68D7B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11A2-008B-4885-86F1-034938F63A97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244-264D-4389-B815-98D68D7B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11A2-008B-4885-86F1-034938F63A97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244-264D-4389-B815-98D68D7B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11A2-008B-4885-86F1-034938F63A97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9244-264D-4389-B815-98D68D7B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D811A2-008B-4885-86F1-034938F63A97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919244-264D-4389-B815-98D68D7B261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зитка центра №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8" y="0"/>
            <a:ext cx="4848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66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сли позвонили и сказали, что близкий родственник в плену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8" y="0"/>
            <a:ext cx="4848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16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формация для безопасности ближних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8" y="0"/>
            <a:ext cx="4848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09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6909881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3" y="0"/>
            <a:ext cx="4968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0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6909881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3" y="0"/>
            <a:ext cx="4968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389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2023-10-26T03:51:26Z</dcterms:created>
  <dcterms:modified xsi:type="dcterms:W3CDTF">2023-10-26T03:54:25Z</dcterms:modified>
</cp:coreProperties>
</file>